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0.48405253283302069</c:v>
                </c:pt>
                <c:pt idx="1">
                  <c:v>0.5065666041275797</c:v>
                </c:pt>
                <c:pt idx="2">
                  <c:v>1.876172607879925E-3</c:v>
                </c:pt>
                <c:pt idx="3">
                  <c:v>7.5046904315196998E-3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0.84133611691022958</c:v>
                </c:pt>
                <c:pt idx="1">
                  <c:v>0.15866388308977039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4.3151969981238283E-2</c:v>
                </c:pt>
                <c:pt idx="1">
                  <c:v>7.6923076923076927E-2</c:v>
                </c:pt>
                <c:pt idx="2">
                  <c:v>0.27204502814258907</c:v>
                </c:pt>
                <c:pt idx="3">
                  <c:v>0.60787992495309562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0.94183864915572224</c:v>
                </c:pt>
                <c:pt idx="1">
                  <c:v>9.3808630393996256E-3</c:v>
                </c:pt>
                <c:pt idx="2">
                  <c:v>1.50093808630394E-2</c:v>
                </c:pt>
                <c:pt idx="3">
                  <c:v>3.7523452157598499E-3</c:v>
                </c:pt>
                <c:pt idx="4">
                  <c:v>3.7523452157598499E-3</c:v>
                </c:pt>
                <c:pt idx="5">
                  <c:v>2.6266416510318951E-2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0.32196969696969702</c:v>
                </c:pt>
                <c:pt idx="1">
                  <c:v>0</c:v>
                </c:pt>
                <c:pt idx="2">
                  <c:v>0.61553030303030298</c:v>
                </c:pt>
                <c:pt idx="3">
                  <c:v>1.893939393939394E-3</c:v>
                </c:pt>
                <c:pt idx="4">
                  <c:v>0</c:v>
                </c:pt>
                <c:pt idx="5">
                  <c:v>9.46969696969697E-3</c:v>
                </c:pt>
                <c:pt idx="6">
                  <c:v>1.893939393939394E-3</c:v>
                </c:pt>
                <c:pt idx="7">
                  <c:v>1.515151515151515E-2</c:v>
                </c:pt>
                <c:pt idx="8">
                  <c:v>3.4090909090909088E-2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50</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6.1432662505524398</c:v>
                </c:pt>
                <c:pt idx="1">
                  <c:v>7.9035295138012112</c:v>
                </c:pt>
                <c:pt idx="2">
                  <c:v>3.941800292745421</c:v>
                </c:pt>
                <c:pt idx="3" formatCode="General">
                  <c:v>7.377956107222345</c:v>
                </c:pt>
                <c:pt idx="4">
                  <c:v>7.4526312465923716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8.4839825749137621</c:v>
                </c:pt>
                <c:pt idx="2">
                  <c:v>4.503883593177469</c:v>
                </c:pt>
                <c:pt idx="3" formatCode="General">
                  <c:v>7.8723268219443092</c:v>
                </c:pt>
                <c:pt idx="4">
                  <c:v>7.9379206023335218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7.2904646822883414</c:v>
                </c:pt>
                <c:pt idx="1">
                  <c:v>8.7266026902606981</c:v>
                </c:pt>
                <c:pt idx="2">
                  <c:v>6.6448253107769899</c:v>
                </c:pt>
                <c:pt idx="3">
                  <c:v>7.6635982108953051</c:v>
                </c:pt>
                <c:pt idx="4">
                  <c:v>7.2594440254588326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6.4655850303107192</c:v>
                </c:pt>
                <c:pt idx="1">
                  <c:v>8.1241544526414895</c:v>
                </c:pt>
                <c:pt idx="2">
                  <c:v>6.3007860953062638</c:v>
                </c:pt>
                <c:pt idx="3">
                  <c:v>7.3393608906108776</c:v>
                </c:pt>
                <c:pt idx="4">
                  <c:v>6.9467437999047208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7.2641185519188047</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0.2952135059128107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0.15939684817886857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1.6640803930192902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0.15939684817886768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0.57174003876652435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0.84099707658658218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6.8275651768790064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0.34885730804154669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0.33575930506167229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9.3607183938034133E-2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0.97724566838509119</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9.3607183938035021E-2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0.3357593050616714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0.66303067440412455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7.7053464534185752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9.6366546617272952E-2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0.53373077960711068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0.14880015090243592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1.5534523826794402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0.14880015090243592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0.53373077960711068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0.98699434512835893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7.2594440254588326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7.5128202741697754</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0.28444262463379877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0.11835737426580994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1.2356341303810816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0.11835737426580817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0.42453568263220998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1.670358152943467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3.8272960440160522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0.11948453081045329</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0.20533618370670226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5.7246192816121422E-2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0.59764209975727667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5.7246192816121422E-2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0.18470127347083753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9.0525148065326793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0.13830717510887691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0.27073053594420937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7.5477649297366334E-2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0.78797590882092461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7.5477649297365446E-2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0.27073053594421026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0.44083022385603066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8.0436034131027334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0.26886230638910469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9.4209448564159359E-2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0.98353322530477527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9.4209448564159359E-2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0.33791956609959328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0.33526299290709716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8.4475986993461127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0.42069129351368328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0.13230098889279773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1.3812034811787184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0.13230098889279684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0.47454998880239074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1.762550763549652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6.650214073355432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0.18108459665445054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0.23210484167342216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6.4709094520676302E-2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0.67555373065505009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6.4709094520676302E-2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0.23210484167342216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0.32749074744283035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9.0556946086656414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8.5152550370467655</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6.411792392923843E-2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0.1820049282591345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5.0741613234075444E-2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0.52973521533024837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5.0741613234075444E-2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0.1820049282591345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6.5415066737060101E-2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9.5522309828495757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0.5616411175121323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0.16118590795231302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1.6827579222486602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0.16118590795231302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0.57815721147672416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0.71215937599970403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7.2904646822883414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0.14750380683566</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0.39745639846486291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0.11080787229892497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1.1568184050785533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0.11080787229892408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0.39745639846486469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0.2751239440411819</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8.7266026902606981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5.2168947821310319E-2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0.30377219948891288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8.468941805677499E-2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0.8841454626903813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8.4689418056775878E-2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0.30377219948891288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0.37495171586238207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8.5008312185436257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0.27026840031090504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0.35868202446484965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9.9997866725332507E-2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1.0439634864966338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9.9997866725333395E-2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0.35868202446484965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0.40683707784150869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8.5061456112915828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8.7796470467197683</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5.4049833247805879E-2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0.23002769995090055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6.4130002938242114E-2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0.66950809701108227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6.4130002938242114E-2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0.23002769995090055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0.27854580613830215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8.6191133274596847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0.11246824369187358</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5.8541061043214881E-2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0.61116033962755623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5.8541061043214881E-2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0.20998074235898301</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0.16138692981946434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9.0799020443418268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0.1027432072810015</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0.23084608378344207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6.4358162232085903E-2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0.67189004754341397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6.4358162232085903E-2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0.23084608378344207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0.19132597163784126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8.6399257683577932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8.5619825787686441</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0.32832573571662049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9.7978216703815235E-2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1.0228786279190096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9.7978216703815235E-2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0.35143774834025443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0.69292834327724329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7.3298919014921253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0.20280323708098003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0.25181023163516869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7.0202809914153619E-2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0.73290733692493149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7.0202809914153619E-2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0.25181023163516869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0.19531428438518361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8.9901729107649402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0.13685625197908635</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0.18289254103533814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5.0989073039820809E-2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0.5323186604579675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5.0989073039820809E-2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0.18289254103533814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0.25557960104250022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9.1138880742514949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0.24358116258097606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7.2219508393395415E-2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0.75396138182155781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7.2219508393395415E-2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0.25904392088232697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0.18875209906587109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8.8139774285660142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8.3495757980316068</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0.31952911305753329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0.29986305025908422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8.3599576478354365E-2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0.87276767183148163</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8.3599576478354365E-2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0.29986305025908422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0.61505225486548554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7.9525493951097426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0.18686885170383505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5.859923816690582E-2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0.61176770051308083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5.859923816690582E-2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0.21018941769563959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0.32669959104750923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8.7635881456160813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0.26563555242929038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0.27063525599732596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7.5451085960537512E-2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0.78769859136770215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7.5451085960537512E-2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0.27063525599732685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0.51489496006831104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7.3499722679345894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0.27330154074681179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7.8430104887714513E-2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0.81879912468303928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7.8430104887715402E-2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0.28132068934415422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0.36104465623739479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7.6823185083244638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9.1982912733275413E-2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0.22208799651629452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6.1916472982072257E-2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0.64639915952890092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6.1916472982071369E-2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0.22208799651629541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0.53986603629846286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8.2327495619950639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0.14860330903906949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0.18974062062678954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5.2898266430073448E-2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0.55225036753685686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5.2898266430073448E-2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0.18974062062678954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0.47003716531170703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8.8479862149348207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4.0163500877588021E-2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0.12748364190399464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3.5541486228076735E-2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0.37104805425348886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3.5541486228076735E-2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0.12748364190399464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9.1452091180613593E-2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9.6178664923064812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7.668498605924909</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0.22417248819758218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0.4286639436214017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0.11950830256454648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1.2476496578998493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0.11950830256454559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0.4286639436214017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0.12671719751214816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7.9035295138012112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0.19270786477955504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2.5471457631878884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0.243982807686141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0.20312351066401035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7.377956107222345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9.2092338982849853E-2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0.58115252843626308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0.16202097992606745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1.6914759547201994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0.16202097992606568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0.53657375220974046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8.025402473775884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0.58113569051782488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0.53336197287389631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0.14869733034260779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1.5523789506789774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0.1486973303426069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0.53336197287389631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6.890253651954481E-2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8.3213112972754129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1.3048547186754691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0.45890602526120006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0.12793956882001289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1.3356708767906049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0.12793956882001289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0.45890602526120006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0.32317384520953318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7.7379669326976126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2.3570302075428096E-2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0.63588423516058867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0.17727977055778332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1.8507755556943142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0.17727977055778332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0.63588423516058867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0.64623254432460087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6.6448253107769899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6.9034322307238716</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0.17892550632040027</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0.67887989086755063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0.18926663791074727</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1.9759167436393126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0.18926663791074816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0.67887989086755063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7.7254300332167958E-2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7.6635982108953051</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0.13135706926469926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0.74203650419774547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0.20687422951514911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2.1597374922421499</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0.20687422951514733</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0.74203650419774547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0.1685991944161227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6.1432662505524398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6.8401948824352026</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0.19643581078487227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8.7305729060705772E-2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0.91145937694541956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8.7305729060705772E-2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0.3131566369599339</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0.57332940815784639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6.8781985735167428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1.1181702036509256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0.40169313302125609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0.11198904221719097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1.1691496507980759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0.11198904221719097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0.40169313302125609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0.32428117953708835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8.4278906505076066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0.24867019430162518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0.32968016322880089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9.191236464589192E-2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0.95955199635839872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9.1912364645892808E-2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0.32968016322880089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0.53404537667973795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5.7074017523825686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0.12878228581548168</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8.3913990805833727E-2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0.87605011263015697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8.3913990805833727E-2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0.30099082199256344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0.5982399182066338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6.7207505283769748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0.14103105709722197</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0.11355187181093296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1.1854653691720003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0.11355187181093296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0.4072988414321852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0.70047883718308057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3.941800292745421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5.2569796422501369E-2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0.46466253567778182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0.12954444088545713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1.3524255125812203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0.12954444088545713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0.46466253567778182</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0.70830119477609621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6.1774176090069881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0.2944581656998011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0.12588824217344907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3.5096700711246598E-2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0.36640455680601036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3.5096700711246598E-2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0.12588824217344907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0.23631181368155652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8.9840232692605397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0.2753946597033794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0.11511378434532205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1.2017715135768841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0.11511378434532382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0.41290126044588682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0.47985007855705142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7.4526312465923716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1.7401936743327786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0.39727941896116103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0.11075853173648476</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1.1563032966339701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0.11075853173648476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0.39727941896116192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0.34477042164128591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6.0516551920062183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0.8248680902254204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0.40908968191101547</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0.11405114474716616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1.1906777075177226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0.11405114474716704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0.40908968191101636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0.13752687446619838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7.7120032142960628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0.31532786209226682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0.12956057227342033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1.3525939219740648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0.12956057227342122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0.46472039730105408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0.97102610150129998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7.6060893535683638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0.26309297156793487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0.32740572093408371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9.1278267139052183E-2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0.95293210869781753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9.1278267139052183E-2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0.3274057209340846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0.97736131602172893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6.4224769069625811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9.109351534992312</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5.1488615419966521E-2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0.21950862464395193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6.1197363388805215E-2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0.63889175779378249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6.1197363388805215E-2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0.21950862464395193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0.15352816623792798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9.109351534992312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9.2636227194890992</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0.23106948432039154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0.18767290632098366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5.2321803140936041E-2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0.54623217290057369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5.2321803140936041E-2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0.18767290632098366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0.14856959686464855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9.2636227194890992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8.2503877221773223</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0.21926671268184261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7.29200690848959E-2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0.7612751356640457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7.29200690848959E-2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0.26155675975896564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0.3946554091330583</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8.2503877221773223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Hull Royal Infirmary (41)</c:v>
                </c:pt>
                <c:pt idx="2">
                  <c:v>Castle Hill Hospital (168)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Hull Royal Infirmary (41)</c:v>
                </c:pt>
                <c:pt idx="2">
                  <c:v>Castle Hill Hospital (168)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Hull Royal Infirmary (41)</c:v>
                </c:pt>
                <c:pt idx="2">
                  <c:v>Castle Hill Hospital (168)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Hull Royal Infirmary (41)</c:v>
                </c:pt>
                <c:pt idx="2">
                  <c:v>Castle Hill Hospital (168)</c:v>
                </c:pt>
              </c:strCache>
            </c:strRef>
          </c:cat>
          <c:val>
            <c:numRef>
              <c:f>Sheet1!$G$2:$G$4</c:f>
              <c:numCache>
                <c:formatCode>0.0;;</c:formatCode>
                <c:ptCount val="3"/>
                <c:pt idx="0">
                  <c:v>7.2594440254588326</c:v>
                </c:pt>
                <c:pt idx="1">
                  <c:v>7.3410832141864724</c:v>
                </c:pt>
                <c:pt idx="2">
                  <c:v>7.40668665827216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Hull Royal Infirmary (41)</c:v>
                </c:pt>
                <c:pt idx="2">
                  <c:v>Castle Hill Hospital (168)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Hull Royal Infirmary (41)</c:v>
                </c:pt>
                <c:pt idx="2">
                  <c:v>Castle Hill Hospital (168)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Hull Royal Infirmary (41)</c:v>
                </c:pt>
                <c:pt idx="2">
                  <c:v>Castle Hill Hospital (168)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2.7405559745411674</c:v>
                </c:pt>
                <c:pt idx="1">
                  <c:v>2.6589167858135276</c:v>
                </c:pt>
                <c:pt idx="2">
                  <c:v>2.59331334172784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Hull Royal Infirmary (42)</c:v>
                </c:pt>
                <c:pt idx="2">
                  <c:v>Castle Hill Hospital (168)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Hull Royal Infirmary (42)</c:v>
                </c:pt>
                <c:pt idx="2">
                  <c:v>Castle Hill Hospital (168)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Hull Royal Infirmary (42)</c:v>
                </c:pt>
                <c:pt idx="2">
                  <c:v>Castle Hill Hospital (168)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Hull Royal Infirmary (42)</c:v>
                </c:pt>
                <c:pt idx="2">
                  <c:v>Castle Hill Hospital (168)</c:v>
                </c:pt>
              </c:strCache>
            </c:strRef>
          </c:cat>
          <c:val>
            <c:numRef>
              <c:f>Sheet1!$G$2:$G$4</c:f>
              <c:numCache>
                <c:formatCode>0.0;;</c:formatCode>
                <c:ptCount val="3"/>
                <c:pt idx="0">
                  <c:v>7.7053464534185752</c:v>
                </c:pt>
                <c:pt idx="1">
                  <c:v>7.3835708294940972</c:v>
                </c:pt>
                <c:pt idx="2">
                  <c:v>7.8070554676433437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Hull Royal Infirmary (42)</c:v>
                </c:pt>
                <c:pt idx="2">
                  <c:v>Castle Hill Hospital (168)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Hull Royal Infirmary (42)</c:v>
                </c:pt>
                <c:pt idx="2">
                  <c:v>Castle Hill Hospital (168)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(210)</c:v>
                </c:pt>
                <c:pt idx="1">
                  <c:v>Hull Royal Infirmary (42)</c:v>
                </c:pt>
                <c:pt idx="2">
                  <c:v>Castle Hill Hospital (168)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2.2946535465814248</c:v>
                </c:pt>
                <c:pt idx="1">
                  <c:v>2.6164291705059028</c:v>
                </c:pt>
                <c:pt idx="2">
                  <c:v>2.1929445323566563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(514)</c:v>
                </c:pt>
                <c:pt idx="1">
                  <c:v>Hull Royal Infirmary (249)</c:v>
                </c:pt>
                <c:pt idx="2">
                  <c:v>Castle Hill Hospital (265)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(514)</c:v>
                </c:pt>
                <c:pt idx="1">
                  <c:v>Hull Royal Infirmary (249)</c:v>
                </c:pt>
                <c:pt idx="2">
                  <c:v>Castle Hill Hospital (265)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(514)</c:v>
                </c:pt>
                <c:pt idx="1">
                  <c:v>Hull Royal Infirmary (249)</c:v>
                </c:pt>
                <c:pt idx="2">
                  <c:v>Castle Hill Hospital (265)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(514)</c:v>
                </c:pt>
                <c:pt idx="1">
                  <c:v>Hull Royal Infirmary (249)</c:v>
                </c:pt>
                <c:pt idx="2">
                  <c:v>Castle Hill Hospital (265)</c:v>
                </c:pt>
              </c:strCache>
            </c:strRef>
          </c:cat>
          <c:val>
            <c:numRef>
              <c:f>Sheet1!$G$2:$G$4</c:f>
              <c:numCache>
                <c:formatCode>0.0;;</c:formatCode>
                <c:ptCount val="3"/>
                <c:pt idx="0">
                  <c:v>6.8275651768790064</c:v>
                </c:pt>
                <c:pt idx="1">
                  <c:v>6.2729159316526619</c:v>
                </c:pt>
                <c:pt idx="2">
                  <c:v>7.9873754209030441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(514)</c:v>
                </c:pt>
                <c:pt idx="1">
                  <c:v>Hull Royal Infirmary (249)</c:v>
                </c:pt>
                <c:pt idx="2">
                  <c:v>Castle Hill Hospital (265)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(514)</c:v>
                </c:pt>
                <c:pt idx="1">
                  <c:v>Hull Royal Infirmary (249)</c:v>
                </c:pt>
                <c:pt idx="2">
                  <c:v>Castle Hill Hospital (265)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(514)</c:v>
                </c:pt>
                <c:pt idx="1">
                  <c:v>Hull Royal Infirmary (249)</c:v>
                </c:pt>
                <c:pt idx="2">
                  <c:v>Castle Hill Hospital (265)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3.1724348231209936</c:v>
                </c:pt>
                <c:pt idx="1">
                  <c:v>3.7270840683473381</c:v>
                </c:pt>
                <c:pt idx="2">
                  <c:v>2.0126245790969559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Sheet1!$G$2:$G$4</c:f>
              <c:numCache>
                <c:formatCode>0.0;;</c:formatCode>
                <c:ptCount val="3"/>
                <c:pt idx="0">
                  <c:v>8.4475986993461127</c:v>
                </c:pt>
                <c:pt idx="1">
                  <c:v>8.0182397973001986</c:v>
                </c:pt>
                <c:pt idx="2">
                  <c:v>8.7442414775549135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1.5524013006538873</c:v>
                </c:pt>
                <c:pt idx="1">
                  <c:v>1.9817602026998014</c:v>
                </c:pt>
                <c:pt idx="2">
                  <c:v>1.2557585224450865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Sheet1!$G$2:$G$4</c:f>
              <c:numCache>
                <c:formatCode>0.0;;</c:formatCode>
                <c:ptCount val="3"/>
                <c:pt idx="0">
                  <c:v>6.650214073355432</c:v>
                </c:pt>
                <c:pt idx="1">
                  <c:v>6.1813004934223699</c:v>
                </c:pt>
                <c:pt idx="2">
                  <c:v>7.3240985112625063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3.349785926644568</c:v>
                </c:pt>
                <c:pt idx="1">
                  <c:v>3.8186995065776301</c:v>
                </c:pt>
                <c:pt idx="2">
                  <c:v>2.6759014887374937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Sheet1!$E$2:$E$4</c:f>
              <c:numCache>
                <c:formatCode>0.0;;</c:formatCode>
                <c:ptCount val="3"/>
                <c:pt idx="0">
                  <c:v>0</c:v>
                </c:pt>
                <c:pt idx="1">
                  <c:v>7.6959350812205907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Sheet1!$G$2:$G$4</c:f>
              <c:numCache>
                <c:formatCode>0.0;;</c:formatCode>
                <c:ptCount val="3"/>
                <c:pt idx="0">
                  <c:v>8.0436034131027334</c:v>
                </c:pt>
                <c:pt idx="1">
                  <c:v>0</c:v>
                </c:pt>
                <c:pt idx="2">
                  <c:v>8.6774271998379149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1.9563965868972666</c:v>
                </c:pt>
                <c:pt idx="1">
                  <c:v>2.3040649187794093</c:v>
                </c:pt>
                <c:pt idx="2">
                  <c:v>1.3225728001620851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Sheet1!$G$2:$G$4</c:f>
              <c:numCache>
                <c:formatCode>0.0;;</c:formatCode>
                <c:ptCount val="3"/>
                <c:pt idx="0">
                  <c:v>9.0525148065326793</c:v>
                </c:pt>
                <c:pt idx="1">
                  <c:v>8.8611029567155963</c:v>
                </c:pt>
                <c:pt idx="2">
                  <c:v>9.3449657586805213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0.94748519346732074</c:v>
                </c:pt>
                <c:pt idx="1">
                  <c:v>1.1388970432844037</c:v>
                </c:pt>
                <c:pt idx="2">
                  <c:v>0.65503424131947874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Sheet1!$G$2:$G$4</c:f>
              <c:numCache>
                <c:formatCode>0.0;;</c:formatCode>
                <c:ptCount val="3"/>
                <c:pt idx="0">
                  <c:v>3.8272960440160522</c:v>
                </c:pt>
                <c:pt idx="1">
                  <c:v>3.4480419735636172</c:v>
                </c:pt>
                <c:pt idx="2">
                  <c:v>4.7481186757090166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6.1727039559839483</c:v>
                </c:pt>
                <c:pt idx="1">
                  <c:v>6.5519580264363828</c:v>
                </c:pt>
                <c:pt idx="2">
                  <c:v>5.2518813242909834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Sheet1!$G$2:$G$4</c:f>
              <c:numCache>
                <c:formatCode>0.0;;</c:formatCode>
                <c:ptCount val="3"/>
                <c:pt idx="0">
                  <c:v>9.0556946086656414</c:v>
                </c:pt>
                <c:pt idx="1">
                  <c:v>8.5774678322333511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Sheet1!$H$2:$H$4</c:f>
              <c:numCache>
                <c:formatCode>0.0;;</c:formatCode>
                <c:ptCount val="3"/>
                <c:pt idx="0">
                  <c:v>0</c:v>
                </c:pt>
                <c:pt idx="1">
                  <c:v>0</c:v>
                </c:pt>
                <c:pt idx="2">
                  <c:v>9.4475874041858319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(259)</c:v>
                </c:pt>
                <c:pt idx="2">
                  <c:v>Castle Hill Hospital (268)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0.94430539133435865</c:v>
                </c:pt>
                <c:pt idx="1">
                  <c:v>1.4225321677666489</c:v>
                </c:pt>
                <c:pt idx="2">
                  <c:v>0.55241259581416813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Hull Royal Infirmary (197)</c:v>
                </c:pt>
                <c:pt idx="2">
                  <c:v>Castle Hill Hospital (189)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Hull Royal Infirmary (197)</c:v>
                </c:pt>
                <c:pt idx="2">
                  <c:v>Castle Hill Hospital (189)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Hull Royal Infirmary (197)</c:v>
                </c:pt>
                <c:pt idx="2">
                  <c:v>Castle Hill Hospital (189)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Hull Royal Infirmary (197)</c:v>
                </c:pt>
                <c:pt idx="2">
                  <c:v>Castle Hill Hospital (189)</c:v>
                </c:pt>
              </c:strCache>
            </c:strRef>
          </c:cat>
          <c:val>
            <c:numRef>
              <c:f>Sheet1!$G$2:$G$4</c:f>
              <c:numCache>
                <c:formatCode>0.0;;</c:formatCode>
                <c:ptCount val="3"/>
                <c:pt idx="0">
                  <c:v>8.5061456112915828</c:v>
                </c:pt>
                <c:pt idx="1">
                  <c:v>8.4277483951318697</c:v>
                </c:pt>
                <c:pt idx="2">
                  <c:v>8.4644785018271058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Hull Royal Infirmary (197)</c:v>
                </c:pt>
                <c:pt idx="2">
                  <c:v>Castle Hill Hospital (189)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Hull Royal Infirmary (197)</c:v>
                </c:pt>
                <c:pt idx="2">
                  <c:v>Castle Hill Hospital (189)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Hull Royal Infirmary (197)</c:v>
                </c:pt>
                <c:pt idx="2">
                  <c:v>Castle Hill Hospital (189)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1.4938543887084172</c:v>
                </c:pt>
                <c:pt idx="1">
                  <c:v>1.5722516048681303</c:v>
                </c:pt>
                <c:pt idx="2">
                  <c:v>1.5355214981728942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Hull Royal Infirmary (145)</c:v>
                </c:pt>
                <c:pt idx="2">
                  <c:v>Castle Hill Hospital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Hull Royal Infirmary (145)</c:v>
                </c:pt>
                <c:pt idx="2">
                  <c:v>Castle Hill Hospital (181)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Hull Royal Infirmary (145)</c:v>
                </c:pt>
                <c:pt idx="2">
                  <c:v>Castle Hill Hospital (181)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Hull Royal Infirmary (145)</c:v>
                </c:pt>
                <c:pt idx="2">
                  <c:v>Castle Hill Hospital (181)</c:v>
                </c:pt>
              </c:strCache>
            </c:strRef>
          </c:cat>
          <c:val>
            <c:numRef>
              <c:f>Sheet1!$G$2:$G$4</c:f>
              <c:numCache>
                <c:formatCode>0.0;;</c:formatCode>
                <c:ptCount val="3"/>
                <c:pt idx="0">
                  <c:v>8.5008312185436257</c:v>
                </c:pt>
                <c:pt idx="1">
                  <c:v>8.5924554351624636</c:v>
                </c:pt>
                <c:pt idx="2">
                  <c:v>8.3792510183027424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Hull Royal Infirmary (145)</c:v>
                </c:pt>
                <c:pt idx="2">
                  <c:v>Castle Hill Hospital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Hull Royal Infirmary (145)</c:v>
                </c:pt>
                <c:pt idx="2">
                  <c:v>Castle Hill Hospital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(326)</c:v>
                </c:pt>
                <c:pt idx="1">
                  <c:v>Hull Royal Infirmary (145)</c:v>
                </c:pt>
                <c:pt idx="2">
                  <c:v>Castle Hill Hospital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1.4991687814563743</c:v>
                </c:pt>
                <c:pt idx="1">
                  <c:v>1.4075445648375364</c:v>
                </c:pt>
                <c:pt idx="2">
                  <c:v>1.6207489816972576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Hull Royal Infirmary (96)</c:v>
                </c:pt>
                <c:pt idx="2">
                  <c:v>Castle Hill Hospital (85)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Hull Royal Infirmary (96)</c:v>
                </c:pt>
                <c:pt idx="2">
                  <c:v>Castle Hill Hospital (85)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Hull Royal Infirmary (96)</c:v>
                </c:pt>
                <c:pt idx="2">
                  <c:v>Castle Hill Hospital (85)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Hull Royal Infirmary (96)</c:v>
                </c:pt>
                <c:pt idx="2">
                  <c:v>Castle Hill Hospital (85)</c:v>
                </c:pt>
              </c:strCache>
            </c:strRef>
          </c:cat>
          <c:val>
            <c:numRef>
              <c:f>Sheet1!$G$2:$G$4</c:f>
              <c:numCache>
                <c:formatCode>0.0;;</c:formatCode>
                <c:ptCount val="3"/>
                <c:pt idx="0">
                  <c:v>0</c:v>
                </c:pt>
                <c:pt idx="1">
                  <c:v>8.0939236984554359</c:v>
                </c:pt>
                <c:pt idx="2">
                  <c:v>9.0091092287282493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Hull Royal Infirmary (96)</c:v>
                </c:pt>
                <c:pt idx="2">
                  <c:v>Castle Hill Hospital (85)</c:v>
                </c:pt>
              </c:strCache>
            </c:strRef>
          </c:cat>
          <c:val>
            <c:numRef>
              <c:f>Sheet1!$H$2:$H$4</c:f>
              <c:numCache>
                <c:formatCode>0.0;;</c:formatCode>
                <c:ptCount val="3"/>
                <c:pt idx="0">
                  <c:v>8.7266026902606981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Hull Royal Infirmary (96)</c:v>
                </c:pt>
                <c:pt idx="2">
                  <c:v>Castle Hill Hospital (85)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(181)</c:v>
                </c:pt>
                <c:pt idx="1">
                  <c:v>Hull Royal Infirmary (96)</c:v>
                </c:pt>
                <c:pt idx="2">
                  <c:v>Castle Hill Hospital (85)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1.2733973097393019</c:v>
                </c:pt>
                <c:pt idx="1">
                  <c:v>1.9060763015445641</c:v>
                </c:pt>
                <c:pt idx="2">
                  <c:v>0.99089077127175074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Hull Royal Infirmary (120)</c:v>
                </c:pt>
                <c:pt idx="2">
                  <c:v>Castle Hill Hospital (102)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Hull Royal Infirmary (120)</c:v>
                </c:pt>
                <c:pt idx="2">
                  <c:v>Castle Hill Hospital (102)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Hull Royal Infirmary (120)</c:v>
                </c:pt>
                <c:pt idx="2">
                  <c:v>Castle Hill Hospital (102)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Hull Royal Infirmary (120)</c:v>
                </c:pt>
                <c:pt idx="2">
                  <c:v>Castle Hill Hospital (102)</c:v>
                </c:pt>
              </c:strCache>
            </c:strRef>
          </c:cat>
          <c:val>
            <c:numRef>
              <c:f>Sheet1!$G$2:$G$4</c:f>
              <c:numCache>
                <c:formatCode>0.0;;</c:formatCode>
                <c:ptCount val="3"/>
                <c:pt idx="0">
                  <c:v>7.2904646822883414</c:v>
                </c:pt>
                <c:pt idx="1">
                  <c:v>7.0873323801199586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Hull Royal Infirmary (120)</c:v>
                </c:pt>
                <c:pt idx="2">
                  <c:v>Castle Hill Hospital (102)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Hull Royal Infirmary (120)</c:v>
                </c:pt>
                <c:pt idx="2">
                  <c:v>Castle Hill Hospital (102)</c:v>
                </c:pt>
              </c:strCache>
            </c:strRef>
          </c:cat>
          <c:val>
            <c:numRef>
              <c:f>Sheet1!$I$2:$I$4</c:f>
              <c:numCache>
                <c:formatCode>0.0;;</c:formatCode>
                <c:ptCount val="3"/>
                <c:pt idx="0">
                  <c:v>0</c:v>
                </c:pt>
                <c:pt idx="1">
                  <c:v>0</c:v>
                </c:pt>
                <c:pt idx="2">
                  <c:v>7.7634092368704177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Hull Royal Infirmary (120)</c:v>
                </c:pt>
                <c:pt idx="2">
                  <c:v>Castle Hill Hospital (102)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2.7095353177116586</c:v>
                </c:pt>
                <c:pt idx="1">
                  <c:v>2.9126676198800414</c:v>
                </c:pt>
                <c:pt idx="2">
                  <c:v>2.2365907631295823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(497)</c:v>
                </c:pt>
                <c:pt idx="1">
                  <c:v>Hull Royal Infirmary (239)</c:v>
                </c:pt>
                <c:pt idx="2">
                  <c:v>Castle Hill Hospital (258)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(497)</c:v>
                </c:pt>
                <c:pt idx="1">
                  <c:v>Hull Royal Infirmary (239)</c:v>
                </c:pt>
                <c:pt idx="2">
                  <c:v>Castle Hill Hospital (258)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(497)</c:v>
                </c:pt>
                <c:pt idx="1">
                  <c:v>Hull Royal Infirmary (239)</c:v>
                </c:pt>
                <c:pt idx="2">
                  <c:v>Castle Hill Hospital (258)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(497)</c:v>
                </c:pt>
                <c:pt idx="1">
                  <c:v>Hull Royal Infirmary (239)</c:v>
                </c:pt>
                <c:pt idx="2">
                  <c:v>Castle Hill Hospital (258)</c:v>
                </c:pt>
              </c:strCache>
            </c:strRef>
          </c:cat>
          <c:val>
            <c:numRef>
              <c:f>Sheet1!$G$2:$G$4</c:f>
              <c:numCache>
                <c:formatCode>0.0;;</c:formatCode>
                <c:ptCount val="3"/>
                <c:pt idx="0">
                  <c:v>9.5522309828495757</c:v>
                </c:pt>
                <c:pt idx="1">
                  <c:v>9.0283026267491469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(497)</c:v>
                </c:pt>
                <c:pt idx="1">
                  <c:v>Hull Royal Infirmary (239)</c:v>
                </c:pt>
                <c:pt idx="2">
                  <c:v>Castle Hill Hospital (258)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(497)</c:v>
                </c:pt>
                <c:pt idx="1">
                  <c:v>Hull Royal Infirmary (239)</c:v>
                </c:pt>
                <c:pt idx="2">
                  <c:v>Castle Hill Hospital (258)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(497)</c:v>
                </c:pt>
                <c:pt idx="1">
                  <c:v>Hull Royal Infirmary (239)</c:v>
                </c:pt>
                <c:pt idx="2">
                  <c:v>Castle Hill Hospital (258)</c:v>
                </c:pt>
              </c:strCache>
            </c:strRef>
          </c:cat>
          <c:val>
            <c:numRef>
              <c:f>Sheet1!$J$2:$J$4</c:f>
              <c:numCache>
                <c:formatCode>0.0;;</c:formatCode>
                <c:ptCount val="3"/>
                <c:pt idx="0">
                  <c:v>0</c:v>
                </c:pt>
                <c:pt idx="1">
                  <c:v>0</c:v>
                </c:pt>
                <c:pt idx="2">
                  <c:v>9.8798640810980078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0.44776901715042428</c:v>
                </c:pt>
                <c:pt idx="1">
                  <c:v>0.97169737325085315</c:v>
                </c:pt>
                <c:pt idx="2">
                  <c:v>0.12013591890199216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(485)</c:v>
                </c:pt>
                <c:pt idx="1">
                  <c:v>Hull Royal Infirmary (239)</c:v>
                </c:pt>
                <c:pt idx="2">
                  <c:v>Castle Hill Hospital (246)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(485)</c:v>
                </c:pt>
                <c:pt idx="1">
                  <c:v>Hull Royal Infirmary (239)</c:v>
                </c:pt>
                <c:pt idx="2">
                  <c:v>Castle Hill Hospital (246)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(485)</c:v>
                </c:pt>
                <c:pt idx="1">
                  <c:v>Hull Royal Infirmary (239)</c:v>
                </c:pt>
                <c:pt idx="2">
                  <c:v>Castle Hill Hospital (246)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(485)</c:v>
                </c:pt>
                <c:pt idx="1">
                  <c:v>Hull Royal Infirmary (239)</c:v>
                </c:pt>
                <c:pt idx="2">
                  <c:v>Castle Hill Hospital (246)</c:v>
                </c:pt>
              </c:strCache>
            </c:strRef>
          </c:cat>
          <c:val>
            <c:numRef>
              <c:f>Sheet1!$G$2:$G$4</c:f>
              <c:numCache>
                <c:formatCode>0.0;;</c:formatCode>
                <c:ptCount val="3"/>
                <c:pt idx="0">
                  <c:v>8.6399257683577932</c:v>
                </c:pt>
                <c:pt idx="1">
                  <c:v>8.5566776232975332</c:v>
                </c:pt>
                <c:pt idx="2">
                  <c:v>8.7501585763371335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(485)</c:v>
                </c:pt>
                <c:pt idx="1">
                  <c:v>Hull Royal Infirmary (239)</c:v>
                </c:pt>
                <c:pt idx="2">
                  <c:v>Castle Hill Hospital (246)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(485)</c:v>
                </c:pt>
                <c:pt idx="1">
                  <c:v>Hull Royal Infirmary (239)</c:v>
                </c:pt>
                <c:pt idx="2">
                  <c:v>Castle Hill Hospital (246)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(485)</c:v>
                </c:pt>
                <c:pt idx="1">
                  <c:v>Hull Royal Infirmary (239)</c:v>
                </c:pt>
                <c:pt idx="2">
                  <c:v>Castle Hill Hospital (246)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1.3600742316422068</c:v>
                </c:pt>
                <c:pt idx="1">
                  <c:v>1.4433223767024668</c:v>
                </c:pt>
                <c:pt idx="2">
                  <c:v>1.2498414236628665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(529)</c:v>
                </c:pt>
                <c:pt idx="1">
                  <c:v>Hull Royal Infirmary (261)</c:v>
                </c:pt>
                <c:pt idx="2">
                  <c:v>Castle Hill Hospital (268)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(529)</c:v>
                </c:pt>
                <c:pt idx="1">
                  <c:v>Hull Royal Infirmary (261)</c:v>
                </c:pt>
                <c:pt idx="2">
                  <c:v>Castle Hill Hospital (268)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(529)</c:v>
                </c:pt>
                <c:pt idx="1">
                  <c:v>Hull Royal Infirmary (261)</c:v>
                </c:pt>
                <c:pt idx="2">
                  <c:v>Castle Hill Hospital (268)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(529)</c:v>
                </c:pt>
                <c:pt idx="1">
                  <c:v>Hull Royal Infirmary (261)</c:v>
                </c:pt>
                <c:pt idx="2">
                  <c:v>Castle Hill Hospital (268)</c:v>
                </c:pt>
              </c:strCache>
            </c:strRef>
          </c:cat>
          <c:val>
            <c:numRef>
              <c:f>Sheet1!$G$2:$G$4</c:f>
              <c:numCache>
                <c:formatCode>0.0;;</c:formatCode>
                <c:ptCount val="3"/>
                <c:pt idx="0">
                  <c:v>9.0799020443418268</c:v>
                </c:pt>
                <c:pt idx="1">
                  <c:v>8.9206091033217874</c:v>
                </c:pt>
                <c:pt idx="2">
                  <c:v>9.3690593195475973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(529)</c:v>
                </c:pt>
                <c:pt idx="1">
                  <c:v>Hull Royal Infirmary (261)</c:v>
                </c:pt>
                <c:pt idx="2">
                  <c:v>Castle Hill Hospital (268)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(529)</c:v>
                </c:pt>
                <c:pt idx="1">
                  <c:v>Hull Royal Infirmary (261)</c:v>
                </c:pt>
                <c:pt idx="2">
                  <c:v>Castle Hill Hospital (268)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(529)</c:v>
                </c:pt>
                <c:pt idx="1">
                  <c:v>Hull Royal Infirmary (261)</c:v>
                </c:pt>
                <c:pt idx="2">
                  <c:v>Castle Hill Hospital (268)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0.92009795565817321</c:v>
                </c:pt>
                <c:pt idx="1">
                  <c:v>1.0793908966782126</c:v>
                </c:pt>
                <c:pt idx="2">
                  <c:v>0.6309406804524027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Sheet1!$G$2:$G$4</c:f>
              <c:numCache>
                <c:formatCode>0.0;;</c:formatCode>
                <c:ptCount val="3"/>
                <c:pt idx="0">
                  <c:v>8.6191133274596847</c:v>
                </c:pt>
                <c:pt idx="1">
                  <c:v>8.5686756134049116</c:v>
                </c:pt>
                <c:pt idx="2">
                  <c:v>8.745109450226737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1.3808866725403153</c:v>
                </c:pt>
                <c:pt idx="1">
                  <c:v>1.4313243865950884</c:v>
                </c:pt>
                <c:pt idx="2">
                  <c:v>1.254890549773263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(234)</c:v>
                </c:pt>
                <c:pt idx="2">
                  <c:v>Castle Hill Hospital (255)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(234)</c:v>
                </c:pt>
                <c:pt idx="2">
                  <c:v>Castle Hill Hospital (255)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(234)</c:v>
                </c:pt>
                <c:pt idx="2">
                  <c:v>Castle Hill Hospital (255)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(234)</c:v>
                </c:pt>
                <c:pt idx="2">
                  <c:v>Castle Hill Hospital (255)</c:v>
                </c:pt>
              </c:strCache>
            </c:strRef>
          </c:cat>
          <c:val>
            <c:numRef>
              <c:f>Sheet1!$G$2:$G$4</c:f>
              <c:numCache>
                <c:formatCode>0.0;;</c:formatCode>
                <c:ptCount val="3"/>
                <c:pt idx="0">
                  <c:v>8.8139774285660142</c:v>
                </c:pt>
                <c:pt idx="1">
                  <c:v>8.6479894200788916</c:v>
                </c:pt>
                <c:pt idx="2">
                  <c:v>8.9885478197303055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(234)</c:v>
                </c:pt>
                <c:pt idx="2">
                  <c:v>Castle Hill Hospital (255)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(234)</c:v>
                </c:pt>
                <c:pt idx="2">
                  <c:v>Castle Hill Hospital (255)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(234)</c:v>
                </c:pt>
                <c:pt idx="2">
                  <c:v>Castle Hill Hospital (255)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1.1860225714339858</c:v>
                </c:pt>
                <c:pt idx="1">
                  <c:v>1.3520105799211084</c:v>
                </c:pt>
                <c:pt idx="2">
                  <c:v>1.0114521802696945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(531)</c:v>
                </c:pt>
                <c:pt idx="1">
                  <c:v>Hull Royal Infirmary (262)</c:v>
                </c:pt>
                <c:pt idx="2">
                  <c:v>Castle Hill Hospital (269)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(531)</c:v>
                </c:pt>
                <c:pt idx="1">
                  <c:v>Hull Royal Infirmary (262)</c:v>
                </c:pt>
                <c:pt idx="2">
                  <c:v>Castle Hill Hospital (269)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(531)</c:v>
                </c:pt>
                <c:pt idx="1">
                  <c:v>Hull Royal Infirmary (262)</c:v>
                </c:pt>
                <c:pt idx="2">
                  <c:v>Castle Hill Hospital (269)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(531)</c:v>
                </c:pt>
                <c:pt idx="1">
                  <c:v>Hull Royal Infirmary (262)</c:v>
                </c:pt>
                <c:pt idx="2">
                  <c:v>Castle Hill Hospital (269)</c:v>
                </c:pt>
              </c:strCache>
            </c:strRef>
          </c:cat>
          <c:val>
            <c:numRef>
              <c:f>Sheet1!$G$2:$G$4</c:f>
              <c:numCache>
                <c:formatCode>0.0;;</c:formatCode>
                <c:ptCount val="3"/>
                <c:pt idx="0">
                  <c:v>9.1138880742514949</c:v>
                </c:pt>
                <c:pt idx="1">
                  <c:v>8.960616046602329</c:v>
                </c:pt>
                <c:pt idx="2">
                  <c:v>9.3640583224275709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(531)</c:v>
                </c:pt>
                <c:pt idx="1">
                  <c:v>Hull Royal Infirmary (262)</c:v>
                </c:pt>
                <c:pt idx="2">
                  <c:v>Castle Hill Hospital (269)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(531)</c:v>
                </c:pt>
                <c:pt idx="1">
                  <c:v>Hull Royal Infirmary (262)</c:v>
                </c:pt>
                <c:pt idx="2">
                  <c:v>Castle Hill Hospital (269)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(531)</c:v>
                </c:pt>
                <c:pt idx="1">
                  <c:v>Hull Royal Infirmary (262)</c:v>
                </c:pt>
                <c:pt idx="2">
                  <c:v>Castle Hill Hospital (269)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0.88611192574850506</c:v>
                </c:pt>
                <c:pt idx="1">
                  <c:v>1.039383953397671</c:v>
                </c:pt>
                <c:pt idx="2">
                  <c:v>0.63594167757242914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Sheet1!$G$2:$G$4</c:f>
              <c:numCache>
                <c:formatCode>0.0;;</c:formatCode>
                <c:ptCount val="3"/>
                <c:pt idx="0">
                  <c:v>8.9901729107649402</c:v>
                </c:pt>
                <c:pt idx="1">
                  <c:v>8.8359131435000506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Sheet1!$I$2:$I$4</c:f>
              <c:numCache>
                <c:formatCode>0.0;;</c:formatCode>
                <c:ptCount val="3"/>
                <c:pt idx="0">
                  <c:v>0</c:v>
                </c:pt>
                <c:pt idx="1">
                  <c:v>0</c:v>
                </c:pt>
                <c:pt idx="2">
                  <c:v>9.3373534847210546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(526)</c:v>
                </c:pt>
                <c:pt idx="1">
                  <c:v>Hull Royal Infirmary (259)</c:v>
                </c:pt>
                <c:pt idx="2">
                  <c:v>Castle Hill Hospital (267)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1.0098270892350598</c:v>
                </c:pt>
                <c:pt idx="1">
                  <c:v>1.1640868564999494</c:v>
                </c:pt>
                <c:pt idx="2">
                  <c:v>0.66264651527894536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(257)</c:v>
                </c:pt>
                <c:pt idx="2">
                  <c:v>Castle Hill Hospital (270)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(257)</c:v>
                </c:pt>
                <c:pt idx="2">
                  <c:v>Castle Hill Hospital (270)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(257)</c:v>
                </c:pt>
                <c:pt idx="2">
                  <c:v>Castle Hill Hospital (270)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(257)</c:v>
                </c:pt>
                <c:pt idx="2">
                  <c:v>Castle Hill Hospital (270)</c:v>
                </c:pt>
              </c:strCache>
            </c:strRef>
          </c:cat>
          <c:val>
            <c:numRef>
              <c:f>Sheet1!$G$2:$G$4</c:f>
              <c:numCache>
                <c:formatCode>0.0;;</c:formatCode>
                <c:ptCount val="3"/>
                <c:pt idx="0">
                  <c:v>7.3298919014921253</c:v>
                </c:pt>
                <c:pt idx="1">
                  <c:v>7.0444186985725663</c:v>
                </c:pt>
                <c:pt idx="2">
                  <c:v>7.896661433058032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(257)</c:v>
                </c:pt>
                <c:pt idx="2">
                  <c:v>Castle Hill Hospital (270)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(257)</c:v>
                </c:pt>
                <c:pt idx="2">
                  <c:v>Castle Hill Hospital (270)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(257)</c:v>
                </c:pt>
                <c:pt idx="2">
                  <c:v>Castle Hill Hospital (270)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2.6701080985078747</c:v>
                </c:pt>
                <c:pt idx="1">
                  <c:v>2.9555813014274337</c:v>
                </c:pt>
                <c:pt idx="2">
                  <c:v>2.103338566941968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Hull Royal Infirmary (237)</c:v>
                </c:pt>
                <c:pt idx="2">
                  <c:v>Castle Hill Hospital (246)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Hull Royal Infirmary (237)</c:v>
                </c:pt>
                <c:pt idx="2">
                  <c:v>Castle Hill Hospital (246)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Hull Royal Infirmary (237)</c:v>
                </c:pt>
                <c:pt idx="2">
                  <c:v>Castle Hill Hospital (246)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Hull Royal Infirmary (237)</c:v>
                </c:pt>
                <c:pt idx="2">
                  <c:v>Castle Hill Hospital (246)</c:v>
                </c:pt>
              </c:strCache>
            </c:strRef>
          </c:cat>
          <c:val>
            <c:numRef>
              <c:f>Sheet1!$G$2:$G$4</c:f>
              <c:numCache>
                <c:formatCode>0.0;;</c:formatCode>
                <c:ptCount val="3"/>
                <c:pt idx="0">
                  <c:v>7.6823185083244638</c:v>
                </c:pt>
                <c:pt idx="1">
                  <c:v>7.7142265817160736</c:v>
                </c:pt>
                <c:pt idx="2">
                  <c:v>7.7904909764223698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Hull Royal Infirmary (237)</c:v>
                </c:pt>
                <c:pt idx="2">
                  <c:v>Castle Hill Hospital (246)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Hull Royal Infirmary (237)</c:v>
                </c:pt>
                <c:pt idx="2">
                  <c:v>Castle Hill Hospital (246)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Hull Royal Infirmary (237)</c:v>
                </c:pt>
                <c:pt idx="2">
                  <c:v>Castle Hill Hospital (246)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2.3176814916755362</c:v>
                </c:pt>
                <c:pt idx="1">
                  <c:v>2.2857734182839264</c:v>
                </c:pt>
                <c:pt idx="2">
                  <c:v>2.2095090235776302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(507)</c:v>
                </c:pt>
                <c:pt idx="1">
                  <c:v>Hull Royal Infirmary (245)</c:v>
                </c:pt>
                <c:pt idx="2">
                  <c:v>Castle Hill Hospital (262)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(507)</c:v>
                </c:pt>
                <c:pt idx="1">
                  <c:v>Hull Royal Infirmary (245)</c:v>
                </c:pt>
                <c:pt idx="2">
                  <c:v>Castle Hill Hospital (262)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(507)</c:v>
                </c:pt>
                <c:pt idx="1">
                  <c:v>Hull Royal Infirmary (245)</c:v>
                </c:pt>
                <c:pt idx="2">
                  <c:v>Castle Hill Hospital (262)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(507)</c:v>
                </c:pt>
                <c:pt idx="1">
                  <c:v>Hull Royal Infirmary (245)</c:v>
                </c:pt>
                <c:pt idx="2">
                  <c:v>Castle Hill Hospital (262)</c:v>
                </c:pt>
              </c:strCache>
            </c:strRef>
          </c:cat>
          <c:val>
            <c:numRef>
              <c:f>Sheet1!$G$2:$G$4</c:f>
              <c:numCache>
                <c:formatCode>0.0;;</c:formatCode>
                <c:ptCount val="3"/>
                <c:pt idx="0">
                  <c:v>7.3499722679345894</c:v>
                </c:pt>
                <c:pt idx="1">
                  <c:v>7.0641491604836144</c:v>
                </c:pt>
                <c:pt idx="2">
                  <c:v>7.5958363864824374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(507)</c:v>
                </c:pt>
                <c:pt idx="1">
                  <c:v>Hull Royal Infirmary (245)</c:v>
                </c:pt>
                <c:pt idx="2">
                  <c:v>Castle Hill Hospital (262)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(507)</c:v>
                </c:pt>
                <c:pt idx="1">
                  <c:v>Hull Royal Infirmary (245)</c:v>
                </c:pt>
                <c:pt idx="2">
                  <c:v>Castle Hill Hospital (262)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(507)</c:v>
                </c:pt>
                <c:pt idx="1">
                  <c:v>Hull Royal Infirmary (245)</c:v>
                </c:pt>
                <c:pt idx="2">
                  <c:v>Castle Hill Hospital (262)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2.6500277320654106</c:v>
                </c:pt>
                <c:pt idx="1">
                  <c:v>2.9358508395163856</c:v>
                </c:pt>
                <c:pt idx="2">
                  <c:v>2.4041636135175626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Hull Royal Infirmary (247)</c:v>
                </c:pt>
                <c:pt idx="2">
                  <c:v>Castle Hill Hospital (265)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Hull Royal Infirmary (247)</c:v>
                </c:pt>
                <c:pt idx="2">
                  <c:v>Castle Hill Hospital (265)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Hull Royal Infirmary (247)</c:v>
                </c:pt>
                <c:pt idx="2">
                  <c:v>Castle Hill Hospital (265)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Hull Royal Infirmary (247)</c:v>
                </c:pt>
                <c:pt idx="2">
                  <c:v>Castle Hill Hospital (265)</c:v>
                </c:pt>
              </c:strCache>
            </c:strRef>
          </c:cat>
          <c:val>
            <c:numRef>
              <c:f>Sheet1!$G$2:$G$4</c:f>
              <c:numCache>
                <c:formatCode>0.0;;</c:formatCode>
                <c:ptCount val="3"/>
                <c:pt idx="0">
                  <c:v>8.7635881456160813</c:v>
                </c:pt>
                <c:pt idx="1">
                  <c:v>8.6884604459605779</c:v>
                </c:pt>
                <c:pt idx="2">
                  <c:v>9.1261367111062928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Hull Royal Infirmary (247)</c:v>
                </c:pt>
                <c:pt idx="2">
                  <c:v>Castle Hill Hospital (265)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Hull Royal Infirmary (247)</c:v>
                </c:pt>
                <c:pt idx="2">
                  <c:v>Castle Hill Hospital (265)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(512)</c:v>
                </c:pt>
                <c:pt idx="1">
                  <c:v>Hull Royal Infirmary (247)</c:v>
                </c:pt>
                <c:pt idx="2">
                  <c:v>Castle Hill Hospital (265)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1.2364118543839187</c:v>
                </c:pt>
                <c:pt idx="1">
                  <c:v>1.3115395540394221</c:v>
                </c:pt>
                <c:pt idx="2">
                  <c:v>0.87386328889370724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Hull Royal Infirmary (215)</c:v>
                </c:pt>
                <c:pt idx="2">
                  <c:v>Castle Hill Hospital (228)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Hull Royal Infirmary (215)</c:v>
                </c:pt>
                <c:pt idx="2">
                  <c:v>Castle Hill Hospital (228)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Hull Royal Infirmary (215)</c:v>
                </c:pt>
                <c:pt idx="2">
                  <c:v>Castle Hill Hospital (228)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Hull Royal Infirmary (215)</c:v>
                </c:pt>
                <c:pt idx="2">
                  <c:v>Castle Hill Hospital (228)</c:v>
                </c:pt>
              </c:strCache>
            </c:strRef>
          </c:cat>
          <c:val>
            <c:numRef>
              <c:f>Sheet1!$G$2:$G$4</c:f>
              <c:numCache>
                <c:formatCode>0.0;;</c:formatCode>
                <c:ptCount val="3"/>
                <c:pt idx="0">
                  <c:v>7.9525493951097426</c:v>
                </c:pt>
                <c:pt idx="1">
                  <c:v>7.5337155372998037</c:v>
                </c:pt>
                <c:pt idx="2">
                  <c:v>8.3819969909942067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Hull Royal Infirmary (215)</c:v>
                </c:pt>
                <c:pt idx="2">
                  <c:v>Castle Hill Hospital (228)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Hull Royal Infirmary (215)</c:v>
                </c:pt>
                <c:pt idx="2">
                  <c:v>Castle Hill Hospital (228)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Hull Royal Infirmary (215)</c:v>
                </c:pt>
                <c:pt idx="2">
                  <c:v>Castle Hill Hospital (228)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2.0474506048902574</c:v>
                </c:pt>
                <c:pt idx="1">
                  <c:v>2.4662844627001963</c:v>
                </c:pt>
                <c:pt idx="2">
                  <c:v>1.6180030090057933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(517)</c:v>
                </c:pt>
                <c:pt idx="1">
                  <c:v>Hull Royal Infirmary (252)</c:v>
                </c:pt>
                <c:pt idx="2">
                  <c:v>Castle Hill Hospital (265)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(517)</c:v>
                </c:pt>
                <c:pt idx="1">
                  <c:v>Hull Royal Infirmary (252)</c:v>
                </c:pt>
                <c:pt idx="2">
                  <c:v>Castle Hill Hospital (265)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(517)</c:v>
                </c:pt>
                <c:pt idx="1">
                  <c:v>Hull Royal Infirmary (252)</c:v>
                </c:pt>
                <c:pt idx="2">
                  <c:v>Castle Hill Hospital (265)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(517)</c:v>
                </c:pt>
                <c:pt idx="1">
                  <c:v>Hull Royal Infirmary (252)</c:v>
                </c:pt>
                <c:pt idx="2">
                  <c:v>Castle Hill Hospital (265)</c:v>
                </c:pt>
              </c:strCache>
            </c:strRef>
          </c:cat>
          <c:val>
            <c:numRef>
              <c:f>Sheet1!$G$2:$G$4</c:f>
              <c:numCache>
                <c:formatCode>0.0;;</c:formatCode>
                <c:ptCount val="3"/>
                <c:pt idx="0">
                  <c:v>9.6178664923064812</c:v>
                </c:pt>
                <c:pt idx="1">
                  <c:v>9.5008430818138354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(517)</c:v>
                </c:pt>
                <c:pt idx="1">
                  <c:v>Hull Royal Infirmary (252)</c:v>
                </c:pt>
                <c:pt idx="2">
                  <c:v>Castle Hill Hospital (265)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(517)</c:v>
                </c:pt>
                <c:pt idx="1">
                  <c:v>Hull Royal Infirmary (252)</c:v>
                </c:pt>
                <c:pt idx="2">
                  <c:v>Castle Hill Hospital (265)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(517)</c:v>
                </c:pt>
                <c:pt idx="1">
                  <c:v>Hull Royal Infirmary (252)</c:v>
                </c:pt>
                <c:pt idx="2">
                  <c:v>Castle Hill Hospital (265)</c:v>
                </c:pt>
              </c:strCache>
            </c:strRef>
          </c:cat>
          <c:val>
            <c:numRef>
              <c:f>Sheet1!$J$2:$J$4</c:f>
              <c:numCache>
                <c:formatCode>0.0;;</c:formatCode>
                <c:ptCount val="3"/>
                <c:pt idx="0">
                  <c:v>0</c:v>
                </c:pt>
                <c:pt idx="1">
                  <c:v>0</c:v>
                </c:pt>
                <c:pt idx="2">
                  <c:v>9.7839112009376077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0.38213350769351884</c:v>
                </c:pt>
                <c:pt idx="1">
                  <c:v>0.49915691818616459</c:v>
                </c:pt>
                <c:pt idx="2">
                  <c:v>0.21608879906239231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(444)</c:v>
                </c:pt>
                <c:pt idx="1">
                  <c:v>Hull Royal Infirmary (214)</c:v>
                </c:pt>
                <c:pt idx="2">
                  <c:v>Castle Hill Hospital (230)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(444)</c:v>
                </c:pt>
                <c:pt idx="1">
                  <c:v>Hull Royal Infirmary (214)</c:v>
                </c:pt>
                <c:pt idx="2">
                  <c:v>Castle Hill Hospital (230)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(444)</c:v>
                </c:pt>
                <c:pt idx="1">
                  <c:v>Hull Royal Infirmary (214)</c:v>
                </c:pt>
                <c:pt idx="2">
                  <c:v>Castle Hill Hospital (230)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(444)</c:v>
                </c:pt>
                <c:pt idx="1">
                  <c:v>Hull Royal Infirmary (214)</c:v>
                </c:pt>
                <c:pt idx="2">
                  <c:v>Castle Hill Hospital (230)</c:v>
                </c:pt>
              </c:strCache>
            </c:strRef>
          </c:cat>
          <c:val>
            <c:numRef>
              <c:f>Sheet1!$G$2:$G$4</c:f>
              <c:numCache>
                <c:formatCode>0.0;;</c:formatCode>
                <c:ptCount val="3"/>
                <c:pt idx="0">
                  <c:v>8.8479862149348207</c:v>
                </c:pt>
                <c:pt idx="1">
                  <c:v>8.6341191279821281</c:v>
                </c:pt>
                <c:pt idx="2">
                  <c:v>9.08603598647524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(444)</c:v>
                </c:pt>
                <c:pt idx="1">
                  <c:v>Hull Royal Infirmary (214)</c:v>
                </c:pt>
                <c:pt idx="2">
                  <c:v>Castle Hill Hospital (230)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(444)</c:v>
                </c:pt>
                <c:pt idx="1">
                  <c:v>Hull Royal Infirmary (214)</c:v>
                </c:pt>
                <c:pt idx="2">
                  <c:v>Castle Hill Hospital (230)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(444)</c:v>
                </c:pt>
                <c:pt idx="1">
                  <c:v>Hull Royal Infirmary (214)</c:v>
                </c:pt>
                <c:pt idx="2">
                  <c:v>Castle Hill Hospital (230)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1.1520137850651793</c:v>
                </c:pt>
                <c:pt idx="1">
                  <c:v>1.3658808720178719</c:v>
                </c:pt>
                <c:pt idx="2">
                  <c:v>0.91396401352475998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(484)</c:v>
                </c:pt>
                <c:pt idx="1">
                  <c:v>Hull Royal Infirmary (240)</c:v>
                </c:pt>
                <c:pt idx="2">
                  <c:v>Castle Hill Hospital (244)</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(484)</c:v>
                </c:pt>
                <c:pt idx="1">
                  <c:v>Hull Royal Infirmary (240)</c:v>
                </c:pt>
                <c:pt idx="2">
                  <c:v>Castle Hill Hospital (244)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(484)</c:v>
                </c:pt>
                <c:pt idx="1">
                  <c:v>Hull Royal Infirmary (240)</c:v>
                </c:pt>
                <c:pt idx="2">
                  <c:v>Castle Hill Hospital (244)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(484)</c:v>
                </c:pt>
                <c:pt idx="1">
                  <c:v>Hull Royal Infirmary (240)</c:v>
                </c:pt>
                <c:pt idx="2">
                  <c:v>Castle Hill Hospital (244)</c:v>
                </c:pt>
              </c:strCache>
            </c:strRef>
          </c:cat>
          <c:val>
            <c:numRef>
              <c:f>Sheet1!$G$2:$G$4</c:f>
              <c:numCache>
                <c:formatCode>0.0;;</c:formatCode>
                <c:ptCount val="3"/>
                <c:pt idx="0">
                  <c:v>8.2327495619950639</c:v>
                </c:pt>
                <c:pt idx="1">
                  <c:v>8.001031242391365</c:v>
                </c:pt>
                <c:pt idx="2">
                  <c:v>8.7043118048464283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(484)</c:v>
                </c:pt>
                <c:pt idx="1">
                  <c:v>Hull Royal Infirmary (240)</c:v>
                </c:pt>
                <c:pt idx="2">
                  <c:v>Castle Hill Hospital (244)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(484)</c:v>
                </c:pt>
                <c:pt idx="1">
                  <c:v>Hull Royal Infirmary (240)</c:v>
                </c:pt>
                <c:pt idx="2">
                  <c:v>Castle Hill Hospital (244)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(484)</c:v>
                </c:pt>
                <c:pt idx="1">
                  <c:v>Hull Royal Infirmary (240)</c:v>
                </c:pt>
                <c:pt idx="2">
                  <c:v>Castle Hill Hospital (244)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1.7672504380049361</c:v>
                </c:pt>
                <c:pt idx="1">
                  <c:v>1.998968757608635</c:v>
                </c:pt>
                <c:pt idx="2">
                  <c:v>1.2956881951535717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Hull Royal Infirmary (47)</c:v>
                </c:pt>
                <c:pt idx="2">
                  <c:v>Castle Hill Hospital (33)</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Hull Royal Infirmary (47)</c:v>
                </c:pt>
                <c:pt idx="2">
                  <c:v>Castle Hill Hospital (33)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Hull Royal Infirmary (47)</c:v>
                </c:pt>
                <c:pt idx="2">
                  <c:v>Castle Hill Hospital (33)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Hull Royal Infirmary (47)</c:v>
                </c:pt>
                <c:pt idx="2">
                  <c:v>Castle Hill Hospital (33)</c:v>
                </c:pt>
              </c:strCache>
            </c:strRef>
          </c:cat>
          <c:val>
            <c:numRef>
              <c:f>Sheet1!$G$2:$G$4</c:f>
              <c:numCache>
                <c:formatCode>0.0;;</c:formatCode>
                <c:ptCount val="3"/>
                <c:pt idx="0">
                  <c:v>8.3213112972754129</c:v>
                </c:pt>
                <c:pt idx="1">
                  <c:v>8.3855379316105481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Hull Royal Infirmary (47)</c:v>
                </c:pt>
                <c:pt idx="2">
                  <c:v>Castle Hill Hospital (33)</c:v>
                </c:pt>
              </c:strCache>
            </c:strRef>
          </c:cat>
          <c:val>
            <c:numRef>
              <c:f>Sheet1!$H$2:$H$4</c:f>
              <c:numCache>
                <c:formatCode>0.0;;</c:formatCode>
                <c:ptCount val="3"/>
                <c:pt idx="0">
                  <c:v>0</c:v>
                </c:pt>
                <c:pt idx="1">
                  <c:v>0</c:v>
                </c:pt>
                <c:pt idx="2">
                  <c:v>9.4193805704805698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Hull Royal Infirmary (47)</c:v>
                </c:pt>
                <c:pt idx="2">
                  <c:v>Castle Hill Hospital (33)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(80)</c:v>
                </c:pt>
                <c:pt idx="1">
                  <c:v>Hull Royal Infirmary (47)</c:v>
                </c:pt>
                <c:pt idx="2">
                  <c:v>Castle Hill Hospital (33)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1.6786887027245871</c:v>
                </c:pt>
                <c:pt idx="1">
                  <c:v>1.6144620683894519</c:v>
                </c:pt>
                <c:pt idx="2">
                  <c:v>0.58061942951943024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Hull Royal Infirmary (51)</c:v>
                </c:pt>
                <c:pt idx="2">
                  <c:v>Castle Hill Hospital (33)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Hull Royal Infirmary (51)</c:v>
                </c:pt>
                <c:pt idx="2">
                  <c:v>Castle Hill Hospital (33)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Hull Royal Infirmary (51)</c:v>
                </c:pt>
                <c:pt idx="2">
                  <c:v>Castle Hill Hospital (33)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Hull Royal Infirmary (51)</c:v>
                </c:pt>
                <c:pt idx="2">
                  <c:v>Castle Hill Hospital (33)</c:v>
                </c:pt>
              </c:strCache>
            </c:strRef>
          </c:cat>
          <c:val>
            <c:numRef>
              <c:f>Sheet1!$G$2:$G$4</c:f>
              <c:numCache>
                <c:formatCode>0.0;;</c:formatCode>
                <c:ptCount val="3"/>
                <c:pt idx="0">
                  <c:v>8.025402473775884</c:v>
                </c:pt>
                <c:pt idx="1">
                  <c:v>7.8289221517072711</c:v>
                </c:pt>
                <c:pt idx="2">
                  <c:v>8.8373296369042524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Hull Royal Infirmary (51)</c:v>
                </c:pt>
                <c:pt idx="2">
                  <c:v>Castle Hill Hospital (33)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Hull Royal Infirmary (51)</c:v>
                </c:pt>
                <c:pt idx="2">
                  <c:v>Castle Hill Hospital (33)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Hull Royal Infirmary (51)</c:v>
                </c:pt>
                <c:pt idx="2">
                  <c:v>Castle Hill Hospital (33)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1.974597526224116</c:v>
                </c:pt>
                <c:pt idx="1">
                  <c:v>2.1710778482927289</c:v>
                </c:pt>
                <c:pt idx="2">
                  <c:v>1.1626703630957476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Hull Royal Infirmary (31)</c:v>
                </c:pt>
                <c:pt idx="2">
                  <c:v>Castle Hill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Hull Royal Infirmary (31)</c:v>
                </c:pt>
                <c:pt idx="2">
                  <c:v>Castle Hill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Hull Royal Infirmary (31)</c:v>
                </c:pt>
                <c:pt idx="2">
                  <c:v>Castle Hill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Hull Royal Infirmary (31)</c:v>
                </c:pt>
                <c:pt idx="2">
                  <c:v>Castle Hill Hospital (-)</c:v>
                </c:pt>
              </c:strCache>
            </c:strRef>
          </c:cat>
          <c:val>
            <c:numRef>
              <c:f>Sheet1!$G$2:$G$4</c:f>
              <c:numCache>
                <c:formatCode>0.0;;</c:formatCode>
                <c:ptCount val="3"/>
                <c:pt idx="0">
                  <c:v>7.377956107222345</c:v>
                </c:pt>
                <c:pt idx="1">
                  <c:v>7.6812170912101081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Hull Royal Infirmary (31)</c:v>
                </c:pt>
                <c:pt idx="2">
                  <c:v>Castle Hill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Hull Royal Infirmary (31)</c:v>
                </c:pt>
                <c:pt idx="2">
                  <c:v>Castle Hill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c:v>
                </c:pt>
                <c:pt idx="1">
                  <c:v>Hull Royal Infirmary (31)</c:v>
                </c:pt>
                <c:pt idx="2">
                  <c:v>Castle Hill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2.622043892777655</c:v>
                </c:pt>
                <c:pt idx="1">
                  <c:v>2.3187829087898919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Hull Royal Infirmary (98)</c:v>
                </c:pt>
                <c:pt idx="2">
                  <c:v>Castle Hill Hospital (67)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Hull Royal Infirmary (98)</c:v>
                </c:pt>
                <c:pt idx="2">
                  <c:v>Castle Hill Hospital (67)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Hull Royal Infirmary (98)</c:v>
                </c:pt>
                <c:pt idx="2">
                  <c:v>Castle Hill Hospital (67)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Hull Royal Infirmary (98)</c:v>
                </c:pt>
                <c:pt idx="2">
                  <c:v>Castle Hill Hospital (67)</c:v>
                </c:pt>
              </c:strCache>
            </c:strRef>
          </c:cat>
          <c:val>
            <c:numRef>
              <c:f>Sheet1!$G$2:$G$4</c:f>
              <c:numCache>
                <c:formatCode>0.0;;</c:formatCode>
                <c:ptCount val="3"/>
                <c:pt idx="0">
                  <c:v>7.9035295138012112</c:v>
                </c:pt>
                <c:pt idx="1">
                  <c:v>8.1962972210802896</c:v>
                </c:pt>
                <c:pt idx="2">
                  <c:v>7.7308511527266601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Hull Royal Infirmary (98)</c:v>
                </c:pt>
                <c:pt idx="2">
                  <c:v>Castle Hill Hospital (67)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Hull Royal Infirmary (98)</c:v>
                </c:pt>
                <c:pt idx="2">
                  <c:v>Castle Hill Hospital (67)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(165)</c:v>
                </c:pt>
                <c:pt idx="1">
                  <c:v>Hull Royal Infirmary (98)</c:v>
                </c:pt>
                <c:pt idx="2">
                  <c:v>Castle Hill Hospital (67)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2.0964704861987888</c:v>
                </c:pt>
                <c:pt idx="1">
                  <c:v>1.8037027789197104</c:v>
                </c:pt>
                <c:pt idx="2">
                  <c:v>2.2691488472733399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Hull Royal Infirmary (66)</c:v>
                </c:pt>
                <c:pt idx="2">
                  <c:v>Castle Hill Hospital (65)</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Hull Royal Infirmary (66)</c:v>
                </c:pt>
                <c:pt idx="2">
                  <c:v>Castle Hill Hospital (65)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Hull Royal Infirmary (66)</c:v>
                </c:pt>
                <c:pt idx="2">
                  <c:v>Castle Hill Hospital (65)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Hull Royal Infirmary (66)</c:v>
                </c:pt>
                <c:pt idx="2">
                  <c:v>Castle Hill Hospital (65)</c:v>
                </c:pt>
              </c:strCache>
            </c:strRef>
          </c:cat>
          <c:val>
            <c:numRef>
              <c:f>Sheet1!$G$2:$G$4</c:f>
              <c:numCache>
                <c:formatCode>0.0;;</c:formatCode>
                <c:ptCount val="3"/>
                <c:pt idx="0">
                  <c:v>7.7379669326976126</c:v>
                </c:pt>
                <c:pt idx="1">
                  <c:v>7.6219290319788984</c:v>
                </c:pt>
                <c:pt idx="2">
                  <c:v>8.3940165017711976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Hull Royal Infirmary (66)</c:v>
                </c:pt>
                <c:pt idx="2">
                  <c:v>Castle Hill Hospital (65)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Hull Royal Infirmary (66)</c:v>
                </c:pt>
                <c:pt idx="2">
                  <c:v>Castle Hill Hospital (65)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Hull Royal Infirmary (66)</c:v>
                </c:pt>
                <c:pt idx="2">
                  <c:v>Castle Hill Hospital (65)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2.2620330673023874</c:v>
                </c:pt>
                <c:pt idx="1">
                  <c:v>2.3780709680211016</c:v>
                </c:pt>
                <c:pt idx="2">
                  <c:v>1.6059834982288024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Hull Royal Infirmary (66)</c:v>
                </c:pt>
                <c:pt idx="2">
                  <c:v>Castle Hill Hospital (39)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Hull Royal Infirmary (66)</c:v>
                </c:pt>
                <c:pt idx="2">
                  <c:v>Castle Hill Hospital (39)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Hull Royal Infirmary (66)</c:v>
                </c:pt>
                <c:pt idx="2">
                  <c:v>Castle Hill Hospital (39)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Hull Royal Infirmary (66)</c:v>
                </c:pt>
                <c:pt idx="2">
                  <c:v>Castle Hill Hospital (39)</c:v>
                </c:pt>
              </c:strCache>
            </c:strRef>
          </c:cat>
          <c:val>
            <c:numRef>
              <c:f>Sheet1!$G$2:$G$4</c:f>
              <c:numCache>
                <c:formatCode>0.0;;</c:formatCode>
                <c:ptCount val="3"/>
                <c:pt idx="0">
                  <c:v>6.6448253107769899</c:v>
                </c:pt>
                <c:pt idx="1">
                  <c:v>6.5736213735115676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Hull Royal Infirmary (66)</c:v>
                </c:pt>
                <c:pt idx="2">
                  <c:v>Castle Hill Hospital (39)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Hull Royal Infirmary (66)</c:v>
                </c:pt>
                <c:pt idx="2">
                  <c:v>Castle Hill Hospital (39)</c:v>
                </c:pt>
              </c:strCache>
            </c:strRef>
          </c:cat>
          <c:val>
            <c:numRef>
              <c:f>Sheet1!$I$2:$I$4</c:f>
              <c:numCache>
                <c:formatCode>0.0;;</c:formatCode>
                <c:ptCount val="3"/>
                <c:pt idx="0">
                  <c:v>0</c:v>
                </c:pt>
                <c:pt idx="1">
                  <c:v>0</c:v>
                </c:pt>
                <c:pt idx="2">
                  <c:v>8.1692695351908178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(105)</c:v>
                </c:pt>
                <c:pt idx="1">
                  <c:v>Hull Royal Infirmary (66)</c:v>
                </c:pt>
                <c:pt idx="2">
                  <c:v>Castle Hill Hospital (39)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3.3551746892230101</c:v>
                </c:pt>
                <c:pt idx="1">
                  <c:v>3.4263786264884324</c:v>
                </c:pt>
                <c:pt idx="2">
                  <c:v>1.8307304648091822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Hull Royal Infirmary (-)</c:v>
                </c:pt>
                <c:pt idx="2">
                  <c:v>Castle Hill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Hull Royal Infirmary (-)</c:v>
                </c:pt>
                <c:pt idx="2">
                  <c:v>Castle Hill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Hull Royal Infirmary (-)</c:v>
                </c:pt>
                <c:pt idx="2">
                  <c:v>Castle Hill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Hull Royal Infirmary (-)</c:v>
                </c:pt>
                <c:pt idx="2">
                  <c:v>Castle Hill Hospital (-)</c:v>
                </c:pt>
              </c:strCache>
            </c:strRef>
          </c:cat>
          <c:val>
            <c:numRef>
              <c:f>Sheet1!$G$2:$G$4</c:f>
              <c:numCache>
                <c:formatCode>0.0;;</c:formatCode>
                <c:ptCount val="3"/>
                <c:pt idx="0">
                  <c:v>6.1432662505524398</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Hull Royal Infirmary (-)</c:v>
                </c:pt>
                <c:pt idx="2">
                  <c:v>Castle Hill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Hull Royal Infirmary (-)</c:v>
                </c:pt>
                <c:pt idx="2">
                  <c:v>Castle Hill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Hull Royal Infirmary (-)</c:v>
                </c:pt>
                <c:pt idx="2">
                  <c:v>Castle Hill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3.8567337494475602</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Hull Royal Infirmary (-)</c:v>
                </c:pt>
                <c:pt idx="2">
                  <c:v>Castle Hill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Hull Royal Infirmary (-)</c:v>
                </c:pt>
                <c:pt idx="2">
                  <c:v>Castle Hill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Hull Royal Infirmary (-)</c:v>
                </c:pt>
                <c:pt idx="2">
                  <c:v>Castle Hill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Hull Royal Infirmary (-)</c:v>
                </c:pt>
                <c:pt idx="2">
                  <c:v>Castle Hill Hospital (-)</c:v>
                </c:pt>
              </c:strCache>
            </c:strRef>
          </c:cat>
          <c:val>
            <c:numRef>
              <c:f>Sheet1!$G$2:$G$4</c:f>
              <c:numCache>
                <c:formatCode>0.0;;</c:formatCode>
                <c:ptCount val="3"/>
                <c:pt idx="0">
                  <c:v>7.6635982108953051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Hull Royal Infirmary (-)</c:v>
                </c:pt>
                <c:pt idx="2">
                  <c:v>Castle Hill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Hull Royal Infirmary (-)</c:v>
                </c:pt>
                <c:pt idx="2">
                  <c:v>Castle Hill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Hull Royal Infirmary (-)</c:v>
                </c:pt>
                <c:pt idx="2">
                  <c:v>Castle Hill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2.3364017891046949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Hull Royal Infirmary (250)</c:v>
                </c:pt>
                <c:pt idx="2">
                  <c:v>Castle Hill Hospital (266)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Hull Royal Infirmary (250)</c:v>
                </c:pt>
                <c:pt idx="2">
                  <c:v>Castle Hill Hospital (266)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Hull Royal Infirmary (250)</c:v>
                </c:pt>
                <c:pt idx="2">
                  <c:v>Castle Hill Hospital (266)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Hull Royal Infirmary (250)</c:v>
                </c:pt>
                <c:pt idx="2">
                  <c:v>Castle Hill Hospital (266)</c:v>
                </c:pt>
              </c:strCache>
            </c:strRef>
          </c:cat>
          <c:val>
            <c:numRef>
              <c:f>Sheet1!$G$2:$G$4</c:f>
              <c:numCache>
                <c:formatCode>0.0;;</c:formatCode>
                <c:ptCount val="3"/>
                <c:pt idx="0">
                  <c:v>6.7207505283769748</c:v>
                </c:pt>
                <c:pt idx="1">
                  <c:v>6.6117516468702942</c:v>
                </c:pt>
                <c:pt idx="2">
                  <c:v>6.9330766216940249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Hull Royal Infirmary (250)</c:v>
                </c:pt>
                <c:pt idx="2">
                  <c:v>Castle Hill Hospital (266)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Hull Royal Infirmary (250)</c:v>
                </c:pt>
                <c:pt idx="2">
                  <c:v>Castle Hill Hospital (266)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Hull Royal Infirmary (250)</c:v>
                </c:pt>
                <c:pt idx="2">
                  <c:v>Castle Hill Hospital (266)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3.2792494716230252</c:v>
                </c:pt>
                <c:pt idx="1">
                  <c:v>3.3882483531297058</c:v>
                </c:pt>
                <c:pt idx="2">
                  <c:v>3.0669233783059751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Hull Royal Infirmary (174)</c:v>
                </c:pt>
                <c:pt idx="2">
                  <c:v>Castle Hill Hospital (174)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Hull Royal Infirmary (174)</c:v>
                </c:pt>
                <c:pt idx="2">
                  <c:v>Castle Hill Hospital (174)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Hull Royal Infirmary (174)</c:v>
                </c:pt>
                <c:pt idx="2">
                  <c:v>Castle Hill Hospital (174)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Hull Royal Infirmary (174)</c:v>
                </c:pt>
                <c:pt idx="2">
                  <c:v>Castle Hill Hospital (174)</c:v>
                </c:pt>
              </c:strCache>
            </c:strRef>
          </c:cat>
          <c:val>
            <c:numRef>
              <c:f>Sheet1!$G$2:$G$4</c:f>
              <c:numCache>
                <c:formatCode>0.0;;</c:formatCode>
                <c:ptCount val="3"/>
                <c:pt idx="0">
                  <c:v>5.7074017523825686</c:v>
                </c:pt>
                <c:pt idx="1">
                  <c:v>5.7153460196978054</c:v>
                </c:pt>
                <c:pt idx="2">
                  <c:v>5.9805078047091369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Hull Royal Infirmary (174)</c:v>
                </c:pt>
                <c:pt idx="2">
                  <c:v>Castle Hill Hospital (174)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Hull Royal Infirmary (174)</c:v>
                </c:pt>
                <c:pt idx="2">
                  <c:v>Castle Hill Hospital (174)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Hull Royal Infirmary (174)</c:v>
                </c:pt>
                <c:pt idx="2">
                  <c:v>Castle Hill Hospital (174)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4.2925982476174314</c:v>
                </c:pt>
                <c:pt idx="1">
                  <c:v>4.2846539803021946</c:v>
                </c:pt>
                <c:pt idx="2">
                  <c:v>4.0194921952908631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Hull Royal Infirmary (96)</c:v>
                </c:pt>
                <c:pt idx="2">
                  <c:v>Castle Hill Hospital (80)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Hull Royal Infirmary (96)</c:v>
                </c:pt>
                <c:pt idx="2">
                  <c:v>Castle Hill Hospital (80)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Hull Royal Infirmary (96)</c:v>
                </c:pt>
                <c:pt idx="2">
                  <c:v>Castle Hill Hospital (80)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Hull Royal Infirmary (96)</c:v>
                </c:pt>
                <c:pt idx="2">
                  <c:v>Castle Hill Hospital (80)</c:v>
                </c:pt>
              </c:strCache>
            </c:strRef>
          </c:cat>
          <c:val>
            <c:numRef>
              <c:f>Sheet1!$G$2:$G$4</c:f>
              <c:numCache>
                <c:formatCode>0.0;;</c:formatCode>
                <c:ptCount val="3"/>
                <c:pt idx="0">
                  <c:v>8.4278906505076066</c:v>
                </c:pt>
                <c:pt idx="1">
                  <c:v>8.1690451528203738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Hull Royal Infirmary (96)</c:v>
                </c:pt>
                <c:pt idx="2">
                  <c:v>Castle Hill Hospital (80)</c:v>
                </c:pt>
              </c:strCache>
            </c:strRef>
          </c:cat>
          <c:val>
            <c:numRef>
              <c:f>Sheet1!$H$2:$H$4</c:f>
              <c:numCache>
                <c:formatCode>0.0;;</c:formatCode>
                <c:ptCount val="3"/>
                <c:pt idx="0">
                  <c:v>0</c:v>
                </c:pt>
                <c:pt idx="1">
                  <c:v>0</c:v>
                </c:pt>
                <c:pt idx="2">
                  <c:v>9.0424225261071118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Hull Royal Infirmary (96)</c:v>
                </c:pt>
                <c:pt idx="2">
                  <c:v>Castle Hill Hospital (80)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(176)</c:v>
                </c:pt>
                <c:pt idx="1">
                  <c:v>Hull Royal Infirmary (96)</c:v>
                </c:pt>
                <c:pt idx="2">
                  <c:v>Castle Hill Hospital (80)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1.5721093494923934</c:v>
                </c:pt>
                <c:pt idx="1">
                  <c:v>1.8309548471796262</c:v>
                </c:pt>
                <c:pt idx="2">
                  <c:v>0.95757747389288816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(528)</c:v>
                </c:pt>
                <c:pt idx="1">
                  <c:v>Hull Royal Infirmary (261)</c:v>
                </c:pt>
                <c:pt idx="2">
                  <c:v>Castle Hill Hospital (267)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(528)</c:v>
                </c:pt>
                <c:pt idx="1">
                  <c:v>Hull Royal Infirmary (261)</c:v>
                </c:pt>
                <c:pt idx="2">
                  <c:v>Castle Hill Hospital (267)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(528)</c:v>
                </c:pt>
                <c:pt idx="1">
                  <c:v>Hull Royal Infirmary (261)</c:v>
                </c:pt>
                <c:pt idx="2">
                  <c:v>Castle Hill Hospital (267)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(528)</c:v>
                </c:pt>
                <c:pt idx="1">
                  <c:v>Hull Royal Infirmary (261)</c:v>
                </c:pt>
                <c:pt idx="2">
                  <c:v>Castle Hill Hospital (267)</c:v>
                </c:pt>
              </c:strCache>
            </c:strRef>
          </c:cat>
          <c:val>
            <c:numRef>
              <c:f>Sheet1!$G$2:$G$4</c:f>
              <c:numCache>
                <c:formatCode>0.0;;</c:formatCode>
                <c:ptCount val="3"/>
                <c:pt idx="0">
                  <c:v>6.8781985735167428</c:v>
                </c:pt>
                <c:pt idx="1">
                  <c:v>6.6790476821909683</c:v>
                </c:pt>
                <c:pt idx="2">
                  <c:v>7.2480034149246384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(528)</c:v>
                </c:pt>
                <c:pt idx="1">
                  <c:v>Hull Royal Infirmary (261)</c:v>
                </c:pt>
                <c:pt idx="2">
                  <c:v>Castle Hill Hospital (267)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(528)</c:v>
                </c:pt>
                <c:pt idx="1">
                  <c:v>Hull Royal Infirmary (261)</c:v>
                </c:pt>
                <c:pt idx="2">
                  <c:v>Castle Hill Hospital (267)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(528)</c:v>
                </c:pt>
                <c:pt idx="1">
                  <c:v>Hull Royal Infirmary (261)</c:v>
                </c:pt>
                <c:pt idx="2">
                  <c:v>Castle Hill Hospital (267)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3.1218014264832572</c:v>
                </c:pt>
                <c:pt idx="1">
                  <c:v>3.3209523178090317</c:v>
                </c:pt>
                <c:pt idx="2">
                  <c:v>2.7519965850753616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(241)</c:v>
                </c:pt>
                <c:pt idx="2">
                  <c:v>Castle Hill Hospital (248)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(241)</c:v>
                </c:pt>
                <c:pt idx="2">
                  <c:v>Castle Hill Hospital (248)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(241)</c:v>
                </c:pt>
                <c:pt idx="2">
                  <c:v>Castle Hill Hospital (248)</c:v>
                </c:pt>
              </c:strCache>
            </c:strRef>
          </c:cat>
          <c:val>
            <c:numRef>
              <c:f>Sheet1!$F$2:$F$4</c:f>
              <c:numCache>
                <c:formatCode>0.0;;</c:formatCode>
                <c:ptCount val="3"/>
                <c:pt idx="0">
                  <c:v>0</c:v>
                </c:pt>
                <c:pt idx="1">
                  <c:v>7.3013299343976241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(241)</c:v>
                </c:pt>
                <c:pt idx="2">
                  <c:v>Castle Hill Hospital (248)</c:v>
                </c:pt>
              </c:strCache>
            </c:strRef>
          </c:cat>
          <c:val>
            <c:numRef>
              <c:f>Sheet1!$G$2:$G$4</c:f>
              <c:numCache>
                <c:formatCode>0.0;;</c:formatCode>
                <c:ptCount val="3"/>
                <c:pt idx="0">
                  <c:v>7.4526312465923716</c:v>
                </c:pt>
                <c:pt idx="1">
                  <c:v>0</c:v>
                </c:pt>
                <c:pt idx="2">
                  <c:v>7.6713509248425167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(241)</c:v>
                </c:pt>
                <c:pt idx="2">
                  <c:v>Castle Hill Hospital (248)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(241)</c:v>
                </c:pt>
                <c:pt idx="2">
                  <c:v>Castle Hill Hospital (248)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(489)</c:v>
                </c:pt>
                <c:pt idx="1">
                  <c:v>Hull Royal Infirmary (241)</c:v>
                </c:pt>
                <c:pt idx="2">
                  <c:v>Castle Hill Hospital (248)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2.5473687534076284</c:v>
                </c:pt>
                <c:pt idx="1">
                  <c:v>2.6986700656023759</c:v>
                </c:pt>
                <c:pt idx="2">
                  <c:v>2.3286490751574833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Hull Royal Infirmary (160)</c:v>
                </c:pt>
                <c:pt idx="2">
                  <c:v>Castle Hill Hospital (207)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Hull Royal Infirmary (160)</c:v>
                </c:pt>
                <c:pt idx="2">
                  <c:v>Castle Hill Hospital (207)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Hull Royal Infirmary (160)</c:v>
                </c:pt>
                <c:pt idx="2">
                  <c:v>Castle Hill Hospital (207)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Hull Royal Infirmary (160)</c:v>
                </c:pt>
                <c:pt idx="2">
                  <c:v>Castle Hill Hospital (207)</c:v>
                </c:pt>
              </c:strCache>
            </c:strRef>
          </c:cat>
          <c:val>
            <c:numRef>
              <c:f>Sheet1!$G$2:$G$4</c:f>
              <c:numCache>
                <c:formatCode>0.0;;</c:formatCode>
                <c:ptCount val="3"/>
                <c:pt idx="0">
                  <c:v>8.9840232692605397</c:v>
                </c:pt>
                <c:pt idx="1">
                  <c:v>8.8962306195219281</c:v>
                </c:pt>
                <c:pt idx="2">
                  <c:v>9.0934115834152642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Hull Royal Infirmary (160)</c:v>
                </c:pt>
                <c:pt idx="2">
                  <c:v>Castle Hill Hospital (207)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Hull Royal Infirmary (160)</c:v>
                </c:pt>
                <c:pt idx="2">
                  <c:v>Castle Hill Hospital (207)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Hull Royal Infirmary (160)</c:v>
                </c:pt>
                <c:pt idx="2">
                  <c:v>Castle Hill Hospital (207)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1.0159767307394603</c:v>
                </c:pt>
                <c:pt idx="1">
                  <c:v>1.1037693804780719</c:v>
                </c:pt>
                <c:pt idx="2">
                  <c:v>0.90658841658473577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(315)</c:v>
                </c:pt>
                <c:pt idx="1">
                  <c:v>Hull Royal Infirmary (155)</c:v>
                </c:pt>
                <c:pt idx="2">
                  <c:v>Castle Hill Hospital (160)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(315)</c:v>
                </c:pt>
                <c:pt idx="1">
                  <c:v>Hull Royal Infirmary (155)</c:v>
                </c:pt>
                <c:pt idx="2">
                  <c:v>Castle Hill Hospital (160)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(315)</c:v>
                </c:pt>
                <c:pt idx="1">
                  <c:v>Hull Royal Infirmary (155)</c:v>
                </c:pt>
                <c:pt idx="2">
                  <c:v>Castle Hill Hospital (160)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(315)</c:v>
                </c:pt>
                <c:pt idx="1">
                  <c:v>Hull Royal Infirmary (155)</c:v>
                </c:pt>
                <c:pt idx="2">
                  <c:v>Castle Hill Hospital (160)</c:v>
                </c:pt>
              </c:strCache>
            </c:strRef>
          </c:cat>
          <c:val>
            <c:numRef>
              <c:f>Sheet1!$G$2:$G$4</c:f>
              <c:numCache>
                <c:formatCode>0.0;;</c:formatCode>
                <c:ptCount val="3"/>
                <c:pt idx="0">
                  <c:v>6.1774176090069881</c:v>
                </c:pt>
                <c:pt idx="1">
                  <c:v>6.1069570262323598</c:v>
                </c:pt>
                <c:pt idx="2">
                  <c:v>6.7161353938462351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(315)</c:v>
                </c:pt>
                <c:pt idx="1">
                  <c:v>Hull Royal Infirmary (155)</c:v>
                </c:pt>
                <c:pt idx="2">
                  <c:v>Castle Hill Hospital (160)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(315)</c:v>
                </c:pt>
                <c:pt idx="1">
                  <c:v>Hull Royal Infirmary (155)</c:v>
                </c:pt>
                <c:pt idx="2">
                  <c:v>Castle Hill Hospital (160)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(315)</c:v>
                </c:pt>
                <c:pt idx="1">
                  <c:v>Hull Royal Infirmary (155)</c:v>
                </c:pt>
                <c:pt idx="2">
                  <c:v>Castle Hill Hospital (160)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3.8225823909930119</c:v>
                </c:pt>
                <c:pt idx="1">
                  <c:v>3.8930429737676402</c:v>
                </c:pt>
                <c:pt idx="2">
                  <c:v>3.2838646061537649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Hull Royal Infirmary (205)</c:v>
                </c:pt>
                <c:pt idx="2">
                  <c:v>Castle Hill Hospital (217)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Hull Royal Infirmary (205)</c:v>
                </c:pt>
                <c:pt idx="2">
                  <c:v>Castle Hill Hospital (217)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Hull Royal Infirmary (205)</c:v>
                </c:pt>
                <c:pt idx="2">
                  <c:v>Castle Hill Hospital (217)</c:v>
                </c:pt>
              </c:strCache>
            </c:strRef>
          </c:cat>
          <c:val>
            <c:numRef>
              <c:f>Sheet1!$F$2:$F$4</c:f>
              <c:numCache>
                <c:formatCode>0.0;;</c:formatCode>
                <c:ptCount val="3"/>
                <c:pt idx="0">
                  <c:v>0</c:v>
                </c:pt>
                <c:pt idx="1">
                  <c:v>3.7273735221522868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Hull Royal Infirmary (205)</c:v>
                </c:pt>
                <c:pt idx="2">
                  <c:v>Castle Hill Hospital (217)</c:v>
                </c:pt>
              </c:strCache>
            </c:strRef>
          </c:cat>
          <c:val>
            <c:numRef>
              <c:f>Sheet1!$G$2:$G$4</c:f>
              <c:numCache>
                <c:formatCode>0.0;;</c:formatCode>
                <c:ptCount val="3"/>
                <c:pt idx="0">
                  <c:v>3.941800292745421</c:v>
                </c:pt>
                <c:pt idx="1">
                  <c:v>0</c:v>
                </c:pt>
                <c:pt idx="2">
                  <c:v>4.0702640966319681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Hull Royal Infirmary (205)</c:v>
                </c:pt>
                <c:pt idx="2">
                  <c:v>Castle Hill Hospital (217)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Hull Royal Infirmary (205)</c:v>
                </c:pt>
                <c:pt idx="2">
                  <c:v>Castle Hill Hospital (217)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Hull Royal Infirmary (205)</c:v>
                </c:pt>
                <c:pt idx="2">
                  <c:v>Castle Hill Hospital (217)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6.0581997072545786</c:v>
                </c:pt>
                <c:pt idx="1">
                  <c:v>6.2726264778477132</c:v>
                </c:pt>
                <c:pt idx="2">
                  <c:v>5.9297359033680319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Hull Royal Infirmary (229)</c:v>
                </c:pt>
                <c:pt idx="2">
                  <c:v>Castle Hill Hospital (248)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Hull Royal Infirmary (229)</c:v>
                </c:pt>
                <c:pt idx="2">
                  <c:v>Castle Hill Hospital (248)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Hull Royal Infirmary (229)</c:v>
                </c:pt>
                <c:pt idx="2">
                  <c:v>Castle Hill Hospital (248)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Hull Royal Infirmary (229)</c:v>
                </c:pt>
                <c:pt idx="2">
                  <c:v>Castle Hill Hospital (248)</c:v>
                </c:pt>
              </c:strCache>
            </c:strRef>
          </c:cat>
          <c:val>
            <c:numRef>
              <c:f>Sheet1!$G$2:$G$4</c:f>
              <c:numCache>
                <c:formatCode>0.0;;</c:formatCode>
                <c:ptCount val="3"/>
                <c:pt idx="0">
                  <c:v>6.4224769069625811</c:v>
                </c:pt>
                <c:pt idx="1">
                  <c:v>6.0839548370305572</c:v>
                </c:pt>
                <c:pt idx="2">
                  <c:v>7.2431843790140924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Hull Royal Infirmary (229)</c:v>
                </c:pt>
                <c:pt idx="2">
                  <c:v>Castle Hill Hospital (248)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Hull Royal Infirmary (229)</c:v>
                </c:pt>
                <c:pt idx="2">
                  <c:v>Castle Hill Hospital (248)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(477)</c:v>
                </c:pt>
                <c:pt idx="1">
                  <c:v>Hull Royal Infirmary (229)</c:v>
                </c:pt>
                <c:pt idx="2">
                  <c:v>Castle Hill Hospital (248)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3.5775230930374189</c:v>
                </c:pt>
                <c:pt idx="1">
                  <c:v>3.9160451629694428</c:v>
                </c:pt>
                <c:pt idx="2">
                  <c:v>2.7568156209859076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Hull Royal Infirmary (240)</c:v>
                </c:pt>
                <c:pt idx="2">
                  <c:v>Castle Hill Hospital (251)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Hull Royal Infirmary (240)</c:v>
                </c:pt>
                <c:pt idx="2">
                  <c:v>Castle Hill Hospital (251)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Hull Royal Infirmary (240)</c:v>
                </c:pt>
                <c:pt idx="2">
                  <c:v>Castle Hill Hospital (251)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Hull Royal Infirmary (240)</c:v>
                </c:pt>
                <c:pt idx="2">
                  <c:v>Castle Hill Hospital (251)</c:v>
                </c:pt>
              </c:strCache>
            </c:strRef>
          </c:cat>
          <c:val>
            <c:numRef>
              <c:f>Sheet1!$G$2:$G$4</c:f>
              <c:numCache>
                <c:formatCode>0.0;;</c:formatCode>
                <c:ptCount val="3"/>
                <c:pt idx="0">
                  <c:v>7.6060893535683638</c:v>
                </c:pt>
                <c:pt idx="1">
                  <c:v>7.1938694619593306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Hull Royal Infirmary (240)</c:v>
                </c:pt>
                <c:pt idx="2">
                  <c:v>Castle Hill Hospital (251)</c:v>
                </c:pt>
              </c:strCache>
            </c:strRef>
          </c:cat>
          <c:val>
            <c:numRef>
              <c:f>Sheet1!$H$2:$H$4</c:f>
              <c:numCache>
                <c:formatCode>0.0;;</c:formatCode>
                <c:ptCount val="3"/>
                <c:pt idx="0">
                  <c:v>0</c:v>
                </c:pt>
                <c:pt idx="1">
                  <c:v>0</c:v>
                </c:pt>
                <c:pt idx="2">
                  <c:v>8.545362260843433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Hull Royal Infirmary (240)</c:v>
                </c:pt>
                <c:pt idx="2">
                  <c:v>Castle Hill Hospital (251)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(491)</c:v>
                </c:pt>
                <c:pt idx="1">
                  <c:v>Hull Royal Infirmary (240)</c:v>
                </c:pt>
                <c:pt idx="2">
                  <c:v>Castle Hill Hospital (251)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2.3939106464316362</c:v>
                </c:pt>
                <c:pt idx="1">
                  <c:v>2.8061305380406694</c:v>
                </c:pt>
                <c:pt idx="2">
                  <c:v>1.454637739156567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Hull Royal Infirmary (149)</c:v>
                </c:pt>
                <c:pt idx="2">
                  <c:v>Castle Hill Hospital (114)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Hull Royal Infirmary (149)</c:v>
                </c:pt>
                <c:pt idx="2">
                  <c:v>Castle Hill Hospital (114)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Hull Royal Infirmary (149)</c:v>
                </c:pt>
                <c:pt idx="2">
                  <c:v>Castle Hill Hospital (114)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Hull Royal Infirmary (149)</c:v>
                </c:pt>
                <c:pt idx="2">
                  <c:v>Castle Hill Hospital (114)</c:v>
                </c:pt>
              </c:strCache>
            </c:strRef>
          </c:cat>
          <c:val>
            <c:numRef>
              <c:f>Sheet1!$G$2:$G$4</c:f>
              <c:numCache>
                <c:formatCode>0.0;;</c:formatCode>
                <c:ptCount val="3"/>
                <c:pt idx="0">
                  <c:v>7.7120032142960628</c:v>
                </c:pt>
                <c:pt idx="1">
                  <c:v>7.6704767019353293</c:v>
                </c:pt>
                <c:pt idx="2">
                  <c:v>7.7787792766283657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Hull Royal Infirmary (149)</c:v>
                </c:pt>
                <c:pt idx="2">
                  <c:v>Castle Hill Hospital (114)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Hull Royal Infirmary (149)</c:v>
                </c:pt>
                <c:pt idx="2">
                  <c:v>Castle Hill Hospital (114)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Hull Royal Infirmary (149)</c:v>
                </c:pt>
                <c:pt idx="2">
                  <c:v>Castle Hill Hospital (114)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2.2879967857039372</c:v>
                </c:pt>
                <c:pt idx="1">
                  <c:v>2.3295232980646707</c:v>
                </c:pt>
                <c:pt idx="2">
                  <c:v>2.2212207233716343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Hull Royal Infirmary (160)</c:v>
                </c:pt>
                <c:pt idx="2">
                  <c:v>Castle Hill Hospital (130)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Hull Royal Infirmary (160)</c:v>
                </c:pt>
                <c:pt idx="2">
                  <c:v>Castle Hill Hospital (130)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Hull Royal Infirmary (160)</c:v>
                </c:pt>
                <c:pt idx="2">
                  <c:v>Castle Hill Hospital (130)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Hull Royal Infirmary (160)</c:v>
                </c:pt>
                <c:pt idx="2">
                  <c:v>Castle Hill Hospital (130)</c:v>
                </c:pt>
              </c:strCache>
            </c:strRef>
          </c:cat>
          <c:val>
            <c:numRef>
              <c:f>Sheet1!$G$2:$G$4</c:f>
              <c:numCache>
                <c:formatCode>0.0;;</c:formatCode>
                <c:ptCount val="3"/>
                <c:pt idx="0">
                  <c:v>6.0516551920062183</c:v>
                </c:pt>
                <c:pt idx="1">
                  <c:v>6.2919846187320596</c:v>
                </c:pt>
                <c:pt idx="2">
                  <c:v>6.3618955955689129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Hull Royal Infirmary (160)</c:v>
                </c:pt>
                <c:pt idx="2">
                  <c:v>Castle Hill Hospital (130)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Hull Royal Infirmary (160)</c:v>
                </c:pt>
                <c:pt idx="2">
                  <c:v>Castle Hill Hospital (130)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(290)</c:v>
                </c:pt>
                <c:pt idx="1">
                  <c:v>Hull Royal Infirmary (160)</c:v>
                </c:pt>
                <c:pt idx="2">
                  <c:v>Castle Hill Hospital (130)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3.9483448079937817</c:v>
                </c:pt>
                <c:pt idx="1">
                  <c:v>3.7080153812679404</c:v>
                </c:pt>
                <c:pt idx="2">
                  <c:v>3.6381044044310871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(258)</c:v>
                </c:pt>
                <c:pt idx="2">
                  <c:v>Castle Hill Hospital (269)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(258)</c:v>
                </c:pt>
                <c:pt idx="2">
                  <c:v>Castle Hill Hospital (269)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(258)</c:v>
                </c:pt>
                <c:pt idx="2">
                  <c:v>Castle Hill Hospital (269)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(258)</c:v>
                </c:pt>
                <c:pt idx="2">
                  <c:v>Castle Hill Hospital (269)</c:v>
                </c:pt>
              </c:strCache>
            </c:strRef>
          </c:cat>
          <c:val>
            <c:numRef>
              <c:f>Sheet1!$G$2:$G$4</c:f>
              <c:numCache>
                <c:formatCode>0.0;;</c:formatCode>
                <c:ptCount val="3"/>
                <c:pt idx="0">
                  <c:v>9.109351534992312</c:v>
                </c:pt>
                <c:pt idx="1">
                  <c:v>8.9186960295823106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(258)</c:v>
                </c:pt>
                <c:pt idx="2">
                  <c:v>Castle Hill Hospital (269)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(258)</c:v>
                </c:pt>
                <c:pt idx="2">
                  <c:v>Castle Hill Hospital (269)</c:v>
                </c:pt>
              </c:strCache>
            </c:strRef>
          </c:cat>
          <c:val>
            <c:numRef>
              <c:f>Sheet1!$I$2:$I$4</c:f>
              <c:numCache>
                <c:formatCode>0.0;;</c:formatCode>
                <c:ptCount val="3"/>
                <c:pt idx="0">
                  <c:v>0</c:v>
                </c:pt>
                <c:pt idx="1">
                  <c:v>0</c:v>
                </c:pt>
                <c:pt idx="2">
                  <c:v>9.4723242100789662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(527)</c:v>
                </c:pt>
                <c:pt idx="1">
                  <c:v>Hull Royal Infirmary (258)</c:v>
                </c:pt>
                <c:pt idx="2">
                  <c:v>Castle Hill Hospital (269)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0.89064846500768802</c:v>
                </c:pt>
                <c:pt idx="1">
                  <c:v>1.0813039704176894</c:v>
                </c:pt>
                <c:pt idx="2">
                  <c:v>0.52767578992103381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(520)</c:v>
                </c:pt>
                <c:pt idx="1">
                  <c:v>Hull Royal Infirmary (255)</c:v>
                </c:pt>
                <c:pt idx="2">
                  <c:v>Castle Hill Hospital (265)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(520)</c:v>
                </c:pt>
                <c:pt idx="1">
                  <c:v>Hull Royal Infirmary (255)</c:v>
                </c:pt>
                <c:pt idx="2">
                  <c:v>Castle Hill Hospital (265)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(520)</c:v>
                </c:pt>
                <c:pt idx="1">
                  <c:v>Hull Royal Infirmary (255)</c:v>
                </c:pt>
                <c:pt idx="2">
                  <c:v>Castle Hill Hospital (265)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(520)</c:v>
                </c:pt>
                <c:pt idx="1">
                  <c:v>Hull Royal Infirmary (255)</c:v>
                </c:pt>
                <c:pt idx="2">
                  <c:v>Castle Hill Hospital (265)</c:v>
                </c:pt>
              </c:strCache>
            </c:strRef>
          </c:cat>
          <c:val>
            <c:numRef>
              <c:f>Sheet1!$G$2:$G$4</c:f>
              <c:numCache>
                <c:formatCode>0.0;;</c:formatCode>
                <c:ptCount val="3"/>
                <c:pt idx="0">
                  <c:v>9.2636227194890992</c:v>
                </c:pt>
                <c:pt idx="1">
                  <c:v>9.1361106606708518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(520)</c:v>
                </c:pt>
                <c:pt idx="1">
                  <c:v>Hull Royal Infirmary (255)</c:v>
                </c:pt>
                <c:pt idx="2">
                  <c:v>Castle Hill Hospital (265)</c:v>
                </c:pt>
              </c:strCache>
            </c:strRef>
          </c:cat>
          <c:val>
            <c:numRef>
              <c:f>Sheet1!$H$2:$H$4</c:f>
              <c:numCache>
                <c:formatCode>0.0;;</c:formatCode>
                <c:ptCount val="3"/>
                <c:pt idx="0">
                  <c:v>0</c:v>
                </c:pt>
                <c:pt idx="1">
                  <c:v>0</c:v>
                </c:pt>
                <c:pt idx="2">
                  <c:v>9.4298386489858572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(520)</c:v>
                </c:pt>
                <c:pt idx="1">
                  <c:v>Hull Royal Infirmary (255)</c:v>
                </c:pt>
                <c:pt idx="2">
                  <c:v>Castle Hill Hospital (265)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(520)</c:v>
                </c:pt>
                <c:pt idx="1">
                  <c:v>Hull Royal Infirmary (255)</c:v>
                </c:pt>
                <c:pt idx="2">
                  <c:v>Castle Hill Hospital (265)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0.73637728051090079</c:v>
                </c:pt>
                <c:pt idx="1">
                  <c:v>0.86388933932914824</c:v>
                </c:pt>
                <c:pt idx="2">
                  <c:v>0.57016135101414278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Hull Royal Infirmary (256)</c:v>
                </c:pt>
                <c:pt idx="2">
                  <c:v>Castle Hill Hospital (268)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Hull Royal Infirmary (256)</c:v>
                </c:pt>
                <c:pt idx="2">
                  <c:v>Castle Hill Hospital (268)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Hull Royal Infirmary (256)</c:v>
                </c:pt>
                <c:pt idx="2">
                  <c:v>Castle Hill Hospital (268)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Hull Royal Infirmary (256)</c:v>
                </c:pt>
                <c:pt idx="2">
                  <c:v>Castle Hill Hospital (268)</c:v>
                </c:pt>
              </c:strCache>
            </c:strRef>
          </c:cat>
          <c:val>
            <c:numRef>
              <c:f>Sheet1!$G$2:$G$4</c:f>
              <c:numCache>
                <c:formatCode>0.0;;</c:formatCode>
                <c:ptCount val="3"/>
                <c:pt idx="0">
                  <c:v>8.2503877221773223</c:v>
                </c:pt>
                <c:pt idx="1">
                  <c:v>7.9704205221602829</c:v>
                </c:pt>
                <c:pt idx="2">
                  <c:v>8.650806760708992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Hull Royal Infirmary (256)</c:v>
                </c:pt>
                <c:pt idx="2">
                  <c:v>Castle Hill Hospital (268)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Hull Royal Infirmary (256)</c:v>
                </c:pt>
                <c:pt idx="2">
                  <c:v>Castle Hill Hospital (268)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Hull Royal Infirmary (256)</c:v>
                </c:pt>
                <c:pt idx="2">
                  <c:v>Castle Hill Hospital (268)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1.7496122778226777</c:v>
                </c:pt>
                <c:pt idx="1">
                  <c:v>2.0295794778397171</c:v>
                </c:pt>
                <c:pt idx="2">
                  <c:v>1.349193239291008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7.0372617534255433</c:v>
                </c:pt>
                <c:pt idx="1">
                  <c:v>7.2594440254588326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7.7381993357880789</c:v>
                </c:pt>
                <c:pt idx="1">
                  <c:v>7.7053464534185752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7.939240695974461</c:v>
                </c:pt>
                <c:pt idx="1">
                  <c:v>7.081464513169629</c:v>
                </c:pt>
                <c:pt idx="2">
                  <c:v>6.5347246122033011</c:v>
                </c:pt>
                <c:pt idx="3">
                  <c:v>6.8262398486737386</c:v>
                </c:pt>
                <c:pt idx="4">
                  <c:v>6.9961989336262809</c:v>
                </c:pt>
                <c:pt idx="5">
                  <c:v>6.8275651768790064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5.8909278093975157</c:v>
                </c:pt>
                <c:pt idx="1">
                  <c:v>6.7586092330466823</c:v>
                </c:pt>
                <c:pt idx="2">
                  <c:v>6.650214073355432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8.3392607839519854</c:v>
                </c:pt>
                <c:pt idx="1">
                  <c:v>8.4407807437112456</c:v>
                </c:pt>
                <c:pt idx="2">
                  <c:v>8.4475986993461127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8.141215541394871</c:v>
                </c:pt>
                <c:pt idx="1">
                  <c:v>8.320940966423569</c:v>
                </c:pt>
                <c:pt idx="2">
                  <c:v>8.0436034131027334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9.12565978938947</c:v>
                </c:pt>
                <c:pt idx="1">
                  <c:v>9.1658482611627168</c:v>
                </c:pt>
                <c:pt idx="2">
                  <c:v>9.0525148065326793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3.349283301104804</c:v>
                </c:pt>
                <c:pt idx="1">
                  <c:v>4.1250365394548067</c:v>
                </c:pt>
                <c:pt idx="2">
                  <c:v>3.8272960440160522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9.4184070468940302</c:v>
                </c:pt>
                <c:pt idx="1">
                  <c:v>9.3144760981832952</c:v>
                </c:pt>
                <c:pt idx="2">
                  <c:v>9.2320631814690817</c:v>
                </c:pt>
                <c:pt idx="3">
                  <c:v>9.1316111547976231</c:v>
                </c:pt>
                <c:pt idx="4">
                  <c:v>9.0463719636491984</c:v>
                </c:pt>
                <c:pt idx="5">
                  <c:v>9.0556946086656414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8.5356208626730208</c:v>
                </c:pt>
                <c:pt idx="1">
                  <c:v>7.8719351249683474</c:v>
                </c:pt>
                <c:pt idx="2">
                  <c:v>8.3268661548668632</c:v>
                </c:pt>
                <c:pt idx="3">
                  <c:v>7.7543018157390859</c:v>
                </c:pt>
                <c:pt idx="4">
                  <c:v>8.1925807616652317</c:v>
                </c:pt>
                <c:pt idx="5">
                  <c:v>8.5061456112915828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8.4871501850536912</c:v>
                </c:pt>
                <c:pt idx="1">
                  <c:v>8.2440256184095571</c:v>
                </c:pt>
                <c:pt idx="2">
                  <c:v>8.0392916799869862</c:v>
                </c:pt>
                <c:pt idx="3">
                  <c:v>8.0210436378132304</c:v>
                </c:pt>
                <c:pt idx="4">
                  <c:v>8.3315844390423663</c:v>
                </c:pt>
                <c:pt idx="5">
                  <c:v>8.5008312185436257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8.436017972909994</c:v>
                </c:pt>
                <c:pt idx="1">
                  <c:v>8.7266026902606981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6.866083562152153</c:v>
                </c:pt>
                <c:pt idx="1">
                  <c:v>7.2904646822883414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9.4742923849176943</c:v>
                </c:pt>
                <c:pt idx="1">
                  <c:v>9.4503845031556217</c:v>
                </c:pt>
                <c:pt idx="2">
                  <c:v>9.4471617519914552</c:v>
                </c:pt>
                <c:pt idx="3">
                  <c:v>9.4176740637909635</c:v>
                </c:pt>
                <c:pt idx="4">
                  <c:v>9.4554088312600815</c:v>
                </c:pt>
                <c:pt idx="5">
                  <c:v>9.5522309828495757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8.8559344789562928</c:v>
                </c:pt>
                <c:pt idx="1">
                  <c:v>8.6439712433224578</c:v>
                </c:pt>
                <c:pt idx="2">
                  <c:v>8.6177337431660934</c:v>
                </c:pt>
                <c:pt idx="3">
                  <c:v>8.6096938815727189</c:v>
                </c:pt>
                <c:pt idx="4">
                  <c:v>8.4713695016051052</c:v>
                </c:pt>
                <c:pt idx="5">
                  <c:v>8.6399257683577932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9.2333213379919084</c:v>
                </c:pt>
                <c:pt idx="1">
                  <c:v>8.9286411949046034</c:v>
                </c:pt>
                <c:pt idx="2">
                  <c:v>9.3044274933316906</c:v>
                </c:pt>
                <c:pt idx="3">
                  <c:v>9.0779505502676674</c:v>
                </c:pt>
                <c:pt idx="4">
                  <c:v>8.9895211636125918</c:v>
                </c:pt>
                <c:pt idx="5">
                  <c:v>9.0799020443418268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8.5142005972463153</c:v>
                </c:pt>
                <c:pt idx="1">
                  <c:v>8.453295236108497</c:v>
                </c:pt>
                <c:pt idx="2">
                  <c:v>8.4396020915378269</c:v>
                </c:pt>
                <c:pt idx="3">
                  <c:v>8.4441923705673219</c:v>
                </c:pt>
                <c:pt idx="4">
                  <c:v>8.5561912044630404</c:v>
                </c:pt>
                <c:pt idx="5">
                  <c:v>8.6191133274596847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8.9370589618049561</c:v>
                </c:pt>
                <c:pt idx="1">
                  <c:v>8.749350731192397</c:v>
                </c:pt>
                <c:pt idx="2">
                  <c:v>8.8421411489233392</c:v>
                </c:pt>
                <c:pt idx="3">
                  <c:v>8.6121318913593932</c:v>
                </c:pt>
                <c:pt idx="4">
                  <c:v>8.7474288514726801</c:v>
                </c:pt>
                <c:pt idx="5">
                  <c:v>8.8139774285660142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9.1716930711901234</c:v>
                </c:pt>
                <c:pt idx="1">
                  <c:v>9.0082664886604213</c:v>
                </c:pt>
                <c:pt idx="2">
                  <c:v>9.0293793960214099</c:v>
                </c:pt>
                <c:pt idx="3">
                  <c:v>8.848832850286918</c:v>
                </c:pt>
                <c:pt idx="4">
                  <c:v>9.0626922355420785</c:v>
                </c:pt>
                <c:pt idx="5">
                  <c:v>9.1138880742514949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8.7688495470117385</c:v>
                </c:pt>
                <c:pt idx="1">
                  <c:v>8.7030200101031578</c:v>
                </c:pt>
                <c:pt idx="2">
                  <c:v>8.7490247348971018</c:v>
                </c:pt>
                <c:pt idx="3">
                  <c:v>8.7312649745881306</c:v>
                </c:pt>
                <c:pt idx="4">
                  <c:v>8.9456993070061301</c:v>
                </c:pt>
                <c:pt idx="5">
                  <c:v>8.9901729107649402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7.8717594323885169</c:v>
                </c:pt>
                <c:pt idx="1">
                  <c:v>7.1530495285493103</c:v>
                </c:pt>
                <c:pt idx="2">
                  <c:v>6.8568968171098179</c:v>
                </c:pt>
                <c:pt idx="3">
                  <c:v>7.061665962339867</c:v>
                </c:pt>
                <c:pt idx="4">
                  <c:v>7.4663390893421706</c:v>
                </c:pt>
                <c:pt idx="5">
                  <c:v>7.3298919014921253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8.0763484909186793</c:v>
                </c:pt>
                <c:pt idx="1">
                  <c:v>7.8190148900641816</c:v>
                </c:pt>
                <c:pt idx="2">
                  <c:v>8.2588183351062501</c:v>
                </c:pt>
                <c:pt idx="3">
                  <c:v>7.6917440408645623</c:v>
                </c:pt>
                <c:pt idx="4">
                  <c:v>7.7450088976311449</c:v>
                </c:pt>
                <c:pt idx="5">
                  <c:v>7.6823185083244638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7.3156222213372919</c:v>
                </c:pt>
                <c:pt idx="1">
                  <c:v>7.0974098293482921</c:v>
                </c:pt>
                <c:pt idx="2">
                  <c:v>7.107960125334845</c:v>
                </c:pt>
                <c:pt idx="3">
                  <c:v>7.0287020418229407</c:v>
                </c:pt>
                <c:pt idx="4">
                  <c:v>7.218455243957238</c:v>
                </c:pt>
                <c:pt idx="5">
                  <c:v>7.3499722679345894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8.8481516073194513</c:v>
                </c:pt>
                <c:pt idx="1">
                  <c:v>8.7094484689574667</c:v>
                </c:pt>
                <c:pt idx="2">
                  <c:v>8.6913151097256129</c:v>
                </c:pt>
                <c:pt idx="3">
                  <c:v>8.7199069933745577</c:v>
                </c:pt>
                <c:pt idx="4">
                  <c:v>8.7835599482617823</c:v>
                </c:pt>
                <c:pt idx="5">
                  <c:v>8.7635881456160813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7.9951645126188717</c:v>
                </c:pt>
                <c:pt idx="1">
                  <c:v>7.7662659534223897</c:v>
                </c:pt>
                <c:pt idx="2">
                  <c:v>7.709457289029781</c:v>
                </c:pt>
                <c:pt idx="3">
                  <c:v>7.626064384788787</c:v>
                </c:pt>
                <c:pt idx="4">
                  <c:v>7.7680389254661941</c:v>
                </c:pt>
                <c:pt idx="5">
                  <c:v>7.9525493951097426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9.5612535072259774</c:v>
                </c:pt>
                <c:pt idx="1">
                  <c:v>9.496545652611406</c:v>
                </c:pt>
                <c:pt idx="2">
                  <c:v>9.6173744279922619</c:v>
                </c:pt>
                <c:pt idx="3">
                  <c:v>9.4234650923092769</c:v>
                </c:pt>
                <c:pt idx="4">
                  <c:v>9.5214184005621316</c:v>
                </c:pt>
                <c:pt idx="5">
                  <c:v>9.6178664923064812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9.0281408848387592</c:v>
                </c:pt>
                <c:pt idx="1">
                  <c:v>8.8844909834302843</c:v>
                </c:pt>
                <c:pt idx="2">
                  <c:v>8.8550067032950786</c:v>
                </c:pt>
                <c:pt idx="3">
                  <c:v>8.6838496407120616</c:v>
                </c:pt>
                <c:pt idx="4">
                  <c:v>8.9214912394743653</c:v>
                </c:pt>
                <c:pt idx="5">
                  <c:v>8.8479862149348207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8.4775618685466743</c:v>
                </c:pt>
                <c:pt idx="1">
                  <c:v>8.1309133305225885</c:v>
                </c:pt>
                <c:pt idx="2">
                  <c:v>8.1325969240255489</c:v>
                </c:pt>
                <c:pt idx="3">
                  <c:v>7.9327932221070911</c:v>
                </c:pt>
                <c:pt idx="4">
                  <c:v>8.3797603719993923</c:v>
                </c:pt>
                <c:pt idx="5">
                  <c:v>8.2327495619950639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6.1432662505524398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6.6161178459442276</c:v>
                </c:pt>
                <c:pt idx="1">
                  <c:v>7.6635982108953051</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7.2370915307963486</c:v>
                </c:pt>
                <c:pt idx="1">
                  <c:v>6.9042042977020399</c:v>
                </c:pt>
                <c:pt idx="2">
                  <c:v>6.9070019096895194</c:v>
                </c:pt>
                <c:pt idx="3">
                  <c:v>6.5872833555391628</c:v>
                </c:pt>
                <c:pt idx="4">
                  <c:v>6.8027552821830106</c:v>
                </c:pt>
                <c:pt idx="5">
                  <c:v>6.7207505283769748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8.7832590920476132</c:v>
                </c:pt>
                <c:pt idx="1">
                  <c:v>8.5373200783514118</c:v>
                </c:pt>
                <c:pt idx="2">
                  <c:v>8.3407116060120448</c:v>
                </c:pt>
                <c:pt idx="3">
                  <c:v>7.8405868669103311</c:v>
                </c:pt>
                <c:pt idx="4">
                  <c:v>7.8088595571075388</c:v>
                </c:pt>
                <c:pt idx="5">
                  <c:v>8.4278906505076066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7.1159090091179733</c:v>
                </c:pt>
                <c:pt idx="1">
                  <c:v>7.0554880897549044</c:v>
                </c:pt>
                <c:pt idx="2">
                  <c:v>6.7100867701157769</c:v>
                </c:pt>
                <c:pt idx="3">
                  <c:v>6.7529563018981387</c:v>
                </c:pt>
                <c:pt idx="4">
                  <c:v>6.9138151034557316</c:v>
                </c:pt>
                <c:pt idx="5">
                  <c:v>6.8781985735167428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7.3746487204238571</c:v>
                </c:pt>
                <c:pt idx="1">
                  <c:v>7.6269858285712386</c:v>
                </c:pt>
                <c:pt idx="2">
                  <c:v>8.0046453449998083</c:v>
                </c:pt>
                <c:pt idx="3">
                  <c:v>7.348240771051346</c:v>
                </c:pt>
                <c:pt idx="4">
                  <c:v>7.4646691342828371</c:v>
                </c:pt>
                <c:pt idx="5">
                  <c:v>7.4526312465923716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9.0740937000749948</c:v>
                </c:pt>
                <c:pt idx="1">
                  <c:v>8.6462130412287248</c:v>
                </c:pt>
                <c:pt idx="2">
                  <c:v>8.9076734313755228</c:v>
                </c:pt>
                <c:pt idx="3">
                  <c:v>8.9861396570068255</c:v>
                </c:pt>
                <c:pt idx="4">
                  <c:v>8.9840232692605397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4.7090900147314452</c:v>
                </c:pt>
                <c:pt idx="1">
                  <c:v>4.1886288985831506</c:v>
                </c:pt>
                <c:pt idx="2">
                  <c:v>4.0402671091703484</c:v>
                </c:pt>
                <c:pt idx="3">
                  <c:v>3.9548796734090081</c:v>
                </c:pt>
                <c:pt idx="4">
                  <c:v>3.8053031569283462</c:v>
                </c:pt>
                <c:pt idx="5">
                  <c:v>3.941800292745421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6.5284317207997269</c:v>
                </c:pt>
                <c:pt idx="1">
                  <c:v>6.2864872488582577</c:v>
                </c:pt>
                <c:pt idx="2">
                  <c:v>6.3590669944630838</c:v>
                </c:pt>
                <c:pt idx="3">
                  <c:v>5.9174348142442117</c:v>
                </c:pt>
                <c:pt idx="4">
                  <c:v>6.3380119062215927</c:v>
                </c:pt>
                <c:pt idx="5">
                  <c:v>6.4224769069625811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7.8075120490594889</c:v>
                </c:pt>
                <c:pt idx="1">
                  <c:v>7.6807539629581232</c:v>
                </c:pt>
                <c:pt idx="2">
                  <c:v>7.91427421845097</c:v>
                </c:pt>
                <c:pt idx="3">
                  <c:v>7.5517152342679541</c:v>
                </c:pt>
                <c:pt idx="4">
                  <c:v>7.3585759634812504</c:v>
                </c:pt>
                <c:pt idx="5">
                  <c:v>7.6060893535683638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7.9636650549261114</c:v>
                </c:pt>
                <c:pt idx="1">
                  <c:v>7.715066184361203</c:v>
                </c:pt>
                <c:pt idx="2">
                  <c:v>8.1139681979841676</c:v>
                </c:pt>
                <c:pt idx="3">
                  <c:v>7.1183785842113414</c:v>
                </c:pt>
                <c:pt idx="4">
                  <c:v>7.7296470262335291</c:v>
                </c:pt>
                <c:pt idx="5">
                  <c:v>7.7120032142960628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6.1827696836620563</c:v>
                </c:pt>
                <c:pt idx="1">
                  <c:v>6.0516551920062183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8.9269181912582916</c:v>
                </c:pt>
                <c:pt idx="1">
                  <c:v>9.1088049329038991</c:v>
                </c:pt>
                <c:pt idx="2">
                  <c:v>9.109351534992312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9.2272125171738146</c:v>
                </c:pt>
                <c:pt idx="1">
                  <c:v>9.0784140245073637</c:v>
                </c:pt>
                <c:pt idx="2">
                  <c:v>9.1836907201122138</c:v>
                </c:pt>
                <c:pt idx="3">
                  <c:v>8.9800631867153378</c:v>
                </c:pt>
                <c:pt idx="4">
                  <c:v>9.1531693346109915</c:v>
                </c:pt>
                <c:pt idx="5">
                  <c:v>9.2636227194890992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8.4379359538771688</c:v>
                </c:pt>
                <c:pt idx="1">
                  <c:v>8.1510069583078426</c:v>
                </c:pt>
                <c:pt idx="2">
                  <c:v>8.2207638998172161</c:v>
                </c:pt>
                <c:pt idx="3">
                  <c:v>7.9750158082461393</c:v>
                </c:pt>
                <c:pt idx="4">
                  <c:v>8.2356862509346431</c:v>
                </c:pt>
                <c:pt idx="5">
                  <c:v>8.2503877221773223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74942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RWA | Hull University Teaching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74942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RWA | Hull University Teaching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RWA | Hull University Teaching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Hull University Teaching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11270555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71668974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93772242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70315857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23290950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83420555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17433192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94988165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53005063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73719842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34370623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Hull University Teaching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Hull University Teaching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533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Food: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able to get hospital food outside of set mealtimes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eat: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noProof="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what they should / should not do after they leave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6840182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501824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660065178"/>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6973895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59242213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76050039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86455444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756821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1778068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18050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94364757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5228124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97118397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9635215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10194225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14693925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54090500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4360942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75525354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0406492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83456325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227686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678218952"/>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4460638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50948823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90638973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72218253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13017490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19849674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64258482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652391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943013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94505233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9376314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82287627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82571613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09624207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3498338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7297982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27007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0610251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1069899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91343256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86005442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96627387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39803540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6325602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0648235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222361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47558337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6577193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18147330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62134910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18796879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27268024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0557853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8104761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2587578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46514410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42890695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8187929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3097514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92369347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5214082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628764188"/>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7243006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20872731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51485538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5280345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93904416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2324161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71546031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9762430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511545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75491387"/>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5817889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85406560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87590300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331054755"/>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7103434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8252572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07083569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1371005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49508442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99170148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51199762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7762848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86950887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19705830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67279226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54689106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3528521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54859451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47122343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68608012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49701337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2604979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421808564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8250408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745211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55182997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9158265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82219675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0419519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0260474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885026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95642360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8052341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38836226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4073901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3119070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6869207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722115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020723894"/>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5814803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0413440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0978886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505025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6069381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01832442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9676842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0745032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7864386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8894874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3466142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9277714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3513302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349504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706833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9447882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7771040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0759045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1309718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6459066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6523301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9245433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9205367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4176710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4957210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8312077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2678621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1122916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6107770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5827249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8915004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8014976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8816422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474038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3032950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1221461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7110448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6543141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6530568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4169637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7361497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8291764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9105257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1026502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4743413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4195715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4573809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2691354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825609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3810185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1285847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1811612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7921165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6838200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45942722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82070869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20130473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5045237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784825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9042321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2354045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705557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54222821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208663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92620421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9562074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98367248"/>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9765684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8250153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38065748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60056455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6370211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63637701"/>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659705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4711692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70915916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04148835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23050670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69089059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9366204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8117128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048085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566790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686380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6547179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402650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7426522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661513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4069120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165297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7964809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727928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1244070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493979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7738210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490313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013015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219087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8182571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995506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942939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556218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5520340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159486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345795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185526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138245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171592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119104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9255854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427150358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26886598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51861426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058254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425727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56166051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52047608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615844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770040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7062386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302402591"/>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091509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32633433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152417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863938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0601456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6664254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243954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878504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998064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223529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289599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27063716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948317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6443605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0959704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5250216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489222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510812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899506112"/>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16267</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Hull University Teaching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2026-09-03T12:13:20Z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